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 id="2147483692" r:id="rId3"/>
    <p:sldMasterId id="2147483715" r:id="rId4"/>
    <p:sldMasterId id="2147483753" r:id="rId5"/>
    <p:sldMasterId id="2147483766" r:id="rId6"/>
    <p:sldMasterId id="2147483779" r:id="rId7"/>
    <p:sldMasterId id="2147483794" r:id="rId8"/>
    <p:sldMasterId id="2147483809" r:id="rId9"/>
    <p:sldMasterId id="2147483824" r:id="rId10"/>
  </p:sldMasterIdLst>
  <p:notesMasterIdLst>
    <p:notesMasterId r:id="rId39"/>
  </p:notesMasterIdLst>
  <p:sldIdLst>
    <p:sldId id="333" r:id="rId11"/>
    <p:sldId id="277" r:id="rId12"/>
    <p:sldId id="327" r:id="rId13"/>
    <p:sldId id="308" r:id="rId14"/>
    <p:sldId id="328" r:id="rId15"/>
    <p:sldId id="261" r:id="rId16"/>
    <p:sldId id="307" r:id="rId17"/>
    <p:sldId id="323" r:id="rId18"/>
    <p:sldId id="317" r:id="rId19"/>
    <p:sldId id="316" r:id="rId20"/>
    <p:sldId id="312" r:id="rId21"/>
    <p:sldId id="329" r:id="rId22"/>
    <p:sldId id="314" r:id="rId23"/>
    <p:sldId id="335" r:id="rId24"/>
    <p:sldId id="296" r:id="rId25"/>
    <p:sldId id="313" r:id="rId26"/>
    <p:sldId id="320" r:id="rId27"/>
    <p:sldId id="309" r:id="rId28"/>
    <p:sldId id="310" r:id="rId29"/>
    <p:sldId id="331" r:id="rId30"/>
    <p:sldId id="332" r:id="rId31"/>
    <p:sldId id="324" r:id="rId32"/>
    <p:sldId id="311" r:id="rId33"/>
    <p:sldId id="330" r:id="rId34"/>
    <p:sldId id="325" r:id="rId35"/>
    <p:sldId id="304" r:id="rId36"/>
    <p:sldId id="315" r:id="rId37"/>
    <p:sldId id="276" r:id="rId38"/>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333"/>
            <p14:sldId id="277"/>
          </p14:sldIdLst>
        </p14:section>
        <p14:section name="Cree su presentación" id="{16378913-E5ED-4281-BAF5-F1F938CB0BED}">
          <p14:sldIdLst>
            <p14:sldId id="327"/>
            <p14:sldId id="308"/>
            <p14:sldId id="328"/>
            <p14:sldId id="261"/>
            <p14:sldId id="307"/>
            <p14:sldId id="323"/>
            <p14:sldId id="317"/>
            <p14:sldId id="316"/>
            <p14:sldId id="312"/>
            <p14:sldId id="329"/>
            <p14:sldId id="314"/>
            <p14:sldId id="335"/>
            <p14:sldId id="296"/>
            <p14:sldId id="313"/>
            <p14:sldId id="320"/>
            <p14:sldId id="309"/>
            <p14:sldId id="310"/>
            <p14:sldId id="331"/>
            <p14:sldId id="332"/>
            <p14:sldId id="324"/>
            <p14:sldId id="311"/>
            <p14:sldId id="330"/>
            <p14:sldId id="325"/>
            <p14:sldId id="304"/>
            <p14:sldId id="315"/>
            <p14:sldId id="276"/>
          </p14:sldIdLst>
        </p14:section>
        <p14:section name="Enriquezca su presentación" id="{E2D565D1-BA5E-44E6-A40E-50A644912248}">
          <p14:sldIdLst/>
        </p14:section>
        <p14:section name="Entregue su presentación" id="{71D59651-8EFA-4415-9623-98B4C4A8699C}">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3300"/>
    <a:srgbClr val="008000"/>
    <a:srgbClr val="00FF00"/>
    <a:srgbClr val="FF6600"/>
    <a:srgbClr val="009900"/>
    <a:srgbClr val="FFCC00"/>
    <a:srgbClr val="CCFF33"/>
    <a:srgbClr val="33CC33"/>
    <a:srgbClr val="3333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p:scale>
          <a:sx n="60" d="100"/>
          <a:sy n="60" d="100"/>
        </p:scale>
        <p:origin x="-852" y="-21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8545C-21F7-422C-957D-21A664DD5377}" type="doc">
      <dgm:prSet loTypeId="urn:microsoft.com/office/officeart/2005/8/layout/pyramid1" loCatId="pyramid" qsTypeId="urn:microsoft.com/office/officeart/2005/8/quickstyle/3d1" qsCatId="3D" csTypeId="urn:microsoft.com/office/officeart/2005/8/colors/accent1_2" csCatId="accent1" phldr="1"/>
      <dgm:spPr/>
    </dgm:pt>
    <dgm:pt modelId="{EBDD7B4A-0567-4D89-8971-5AD93CAE97BF}">
      <dgm:prSet phldrT="[Texto]" custT="1"/>
      <dgm:spPr/>
      <dgm:t>
        <a:bodyPr/>
        <a:lstStyle/>
        <a:p>
          <a:r>
            <a:rPr lang="es-GT" sz="1400" dirty="0" smtClean="0">
              <a:solidFill>
                <a:schemeClr val="bg1"/>
              </a:solidFill>
            </a:rPr>
            <a:t>Aumentar el valor agregado en cada labor ejecutada</a:t>
          </a:r>
          <a:endParaRPr lang="es-GT" sz="1400" dirty="0">
            <a:solidFill>
              <a:schemeClr val="bg1"/>
            </a:solidFill>
          </a:endParaRPr>
        </a:p>
      </dgm:t>
    </dgm:pt>
    <dgm:pt modelId="{296215B6-9D5D-4F69-89B2-D39EE25AD83A}" type="parTrans" cxnId="{8B31A2E8-9398-4341-92F7-99F198647E47}">
      <dgm:prSet/>
      <dgm:spPr/>
      <dgm:t>
        <a:bodyPr/>
        <a:lstStyle/>
        <a:p>
          <a:endParaRPr lang="es-GT"/>
        </a:p>
      </dgm:t>
    </dgm:pt>
    <dgm:pt modelId="{2A49FDF6-211B-43FA-851D-3D45226B1345}" type="sibTrans" cxnId="{8B31A2E8-9398-4341-92F7-99F198647E47}">
      <dgm:prSet/>
      <dgm:spPr/>
      <dgm:t>
        <a:bodyPr/>
        <a:lstStyle/>
        <a:p>
          <a:endParaRPr lang="es-GT"/>
        </a:p>
      </dgm:t>
    </dgm:pt>
    <dgm:pt modelId="{CB48B269-693B-4411-B0BD-F7413FE3ADCB}">
      <dgm:prSet phldrT="[Texto]"/>
      <dgm:spPr/>
      <dgm:t>
        <a:bodyPr/>
        <a:lstStyle/>
        <a:p>
          <a:r>
            <a:rPr lang="es-GT" dirty="0" smtClean="0">
              <a:solidFill>
                <a:schemeClr val="bg1"/>
              </a:solidFill>
            </a:rPr>
            <a:t>Estrategia en Diferenciación</a:t>
          </a:r>
          <a:endParaRPr lang="es-GT" dirty="0">
            <a:solidFill>
              <a:schemeClr val="bg1"/>
            </a:solidFill>
          </a:endParaRPr>
        </a:p>
      </dgm:t>
    </dgm:pt>
    <dgm:pt modelId="{95889370-46DD-4B1A-8939-D65FE612BE8B}" type="parTrans" cxnId="{51BF64AA-214F-4757-BD8F-52FDD4C77B35}">
      <dgm:prSet/>
      <dgm:spPr/>
      <dgm:t>
        <a:bodyPr/>
        <a:lstStyle/>
        <a:p>
          <a:endParaRPr lang="es-GT"/>
        </a:p>
      </dgm:t>
    </dgm:pt>
    <dgm:pt modelId="{D82381DE-7EB0-4D2C-BAED-8EF373D075C3}" type="sibTrans" cxnId="{51BF64AA-214F-4757-BD8F-52FDD4C77B35}">
      <dgm:prSet/>
      <dgm:spPr/>
      <dgm:t>
        <a:bodyPr/>
        <a:lstStyle/>
        <a:p>
          <a:endParaRPr lang="es-GT"/>
        </a:p>
      </dgm:t>
    </dgm:pt>
    <dgm:pt modelId="{E409D989-22DB-4A0E-A898-59BDC00D895A}">
      <dgm:prSet phldrT="[Texto]" phldr="1"/>
      <dgm:spPr>
        <a:solidFill>
          <a:srgbClr val="002060"/>
        </a:solidFill>
      </dgm:spPr>
      <dgm:t>
        <a:bodyPr/>
        <a:lstStyle/>
        <a:p>
          <a:endParaRPr lang="es-GT" dirty="0"/>
        </a:p>
      </dgm:t>
    </dgm:pt>
    <dgm:pt modelId="{3D7F3B8D-EEE1-4C74-87B8-1727FA077614}" type="sibTrans" cxnId="{8C4DA2CD-A560-45AB-9190-8544A2F90223}">
      <dgm:prSet/>
      <dgm:spPr/>
      <dgm:t>
        <a:bodyPr/>
        <a:lstStyle/>
        <a:p>
          <a:endParaRPr lang="es-GT"/>
        </a:p>
      </dgm:t>
    </dgm:pt>
    <dgm:pt modelId="{25E12B24-5246-45B5-890E-15F376EA3726}" type="parTrans" cxnId="{8C4DA2CD-A560-45AB-9190-8544A2F90223}">
      <dgm:prSet/>
      <dgm:spPr/>
      <dgm:t>
        <a:bodyPr/>
        <a:lstStyle/>
        <a:p>
          <a:endParaRPr lang="es-GT"/>
        </a:p>
      </dgm:t>
    </dgm:pt>
    <dgm:pt modelId="{907FEF0A-C097-4B62-B7DE-07F8EA89041B}" type="pres">
      <dgm:prSet presAssocID="{91F8545C-21F7-422C-957D-21A664DD5377}" presName="Name0" presStyleCnt="0">
        <dgm:presLayoutVars>
          <dgm:dir/>
          <dgm:animLvl val="lvl"/>
          <dgm:resizeHandles val="exact"/>
        </dgm:presLayoutVars>
      </dgm:prSet>
      <dgm:spPr/>
    </dgm:pt>
    <dgm:pt modelId="{92219D01-1DFC-4122-8286-176EDBA822D4}" type="pres">
      <dgm:prSet presAssocID="{E409D989-22DB-4A0E-A898-59BDC00D895A}" presName="Name8" presStyleCnt="0"/>
      <dgm:spPr/>
    </dgm:pt>
    <dgm:pt modelId="{B48CFBEE-3A14-40EF-876B-EDA226C92A12}" type="pres">
      <dgm:prSet presAssocID="{E409D989-22DB-4A0E-A898-59BDC00D895A}" presName="level" presStyleLbl="node1" presStyleIdx="0" presStyleCnt="3">
        <dgm:presLayoutVars>
          <dgm:chMax val="1"/>
          <dgm:bulletEnabled val="1"/>
        </dgm:presLayoutVars>
      </dgm:prSet>
      <dgm:spPr/>
      <dgm:t>
        <a:bodyPr/>
        <a:lstStyle/>
        <a:p>
          <a:endParaRPr lang="es-GT"/>
        </a:p>
      </dgm:t>
    </dgm:pt>
    <dgm:pt modelId="{C6A7A923-B016-4422-A62D-D9FB242501F8}" type="pres">
      <dgm:prSet presAssocID="{E409D989-22DB-4A0E-A898-59BDC00D895A}" presName="levelTx" presStyleLbl="revTx" presStyleIdx="0" presStyleCnt="0">
        <dgm:presLayoutVars>
          <dgm:chMax val="1"/>
          <dgm:bulletEnabled val="1"/>
        </dgm:presLayoutVars>
      </dgm:prSet>
      <dgm:spPr/>
      <dgm:t>
        <a:bodyPr/>
        <a:lstStyle/>
        <a:p>
          <a:endParaRPr lang="es-GT"/>
        </a:p>
      </dgm:t>
    </dgm:pt>
    <dgm:pt modelId="{B5E6080F-E24C-4D09-8DB9-908BD6447FE0}" type="pres">
      <dgm:prSet presAssocID="{EBDD7B4A-0567-4D89-8971-5AD93CAE97BF}" presName="Name8" presStyleCnt="0"/>
      <dgm:spPr/>
    </dgm:pt>
    <dgm:pt modelId="{5F595FD6-EFBD-429C-A9AB-DD1A04F512C8}" type="pres">
      <dgm:prSet presAssocID="{EBDD7B4A-0567-4D89-8971-5AD93CAE97BF}" presName="level" presStyleLbl="node1" presStyleIdx="1" presStyleCnt="3">
        <dgm:presLayoutVars>
          <dgm:chMax val="1"/>
          <dgm:bulletEnabled val="1"/>
        </dgm:presLayoutVars>
      </dgm:prSet>
      <dgm:spPr/>
      <dgm:t>
        <a:bodyPr/>
        <a:lstStyle/>
        <a:p>
          <a:endParaRPr lang="es-GT"/>
        </a:p>
      </dgm:t>
    </dgm:pt>
    <dgm:pt modelId="{2C9C3729-F9CF-4F78-B375-FB09BCBF313D}" type="pres">
      <dgm:prSet presAssocID="{EBDD7B4A-0567-4D89-8971-5AD93CAE97BF}" presName="levelTx" presStyleLbl="revTx" presStyleIdx="0" presStyleCnt="0">
        <dgm:presLayoutVars>
          <dgm:chMax val="1"/>
          <dgm:bulletEnabled val="1"/>
        </dgm:presLayoutVars>
      </dgm:prSet>
      <dgm:spPr/>
      <dgm:t>
        <a:bodyPr/>
        <a:lstStyle/>
        <a:p>
          <a:endParaRPr lang="es-GT"/>
        </a:p>
      </dgm:t>
    </dgm:pt>
    <dgm:pt modelId="{602BB901-08C0-482A-BF2A-0B801E6C90C6}" type="pres">
      <dgm:prSet presAssocID="{CB48B269-693B-4411-B0BD-F7413FE3ADCB}" presName="Name8" presStyleCnt="0"/>
      <dgm:spPr/>
    </dgm:pt>
    <dgm:pt modelId="{7258B5B3-23D6-4C3C-9814-3B98A1869B04}" type="pres">
      <dgm:prSet presAssocID="{CB48B269-693B-4411-B0BD-F7413FE3ADCB}" presName="level" presStyleLbl="node1" presStyleIdx="2" presStyleCnt="3">
        <dgm:presLayoutVars>
          <dgm:chMax val="1"/>
          <dgm:bulletEnabled val="1"/>
        </dgm:presLayoutVars>
      </dgm:prSet>
      <dgm:spPr/>
      <dgm:t>
        <a:bodyPr/>
        <a:lstStyle/>
        <a:p>
          <a:endParaRPr lang="es-GT"/>
        </a:p>
      </dgm:t>
    </dgm:pt>
    <dgm:pt modelId="{177E57F8-DD35-415F-B9C2-353E873F4BE9}" type="pres">
      <dgm:prSet presAssocID="{CB48B269-693B-4411-B0BD-F7413FE3ADCB}" presName="levelTx" presStyleLbl="revTx" presStyleIdx="0" presStyleCnt="0">
        <dgm:presLayoutVars>
          <dgm:chMax val="1"/>
          <dgm:bulletEnabled val="1"/>
        </dgm:presLayoutVars>
      </dgm:prSet>
      <dgm:spPr/>
      <dgm:t>
        <a:bodyPr/>
        <a:lstStyle/>
        <a:p>
          <a:endParaRPr lang="es-GT"/>
        </a:p>
      </dgm:t>
    </dgm:pt>
  </dgm:ptLst>
  <dgm:cxnLst>
    <dgm:cxn modelId="{51BF64AA-214F-4757-BD8F-52FDD4C77B35}" srcId="{91F8545C-21F7-422C-957D-21A664DD5377}" destId="{CB48B269-693B-4411-B0BD-F7413FE3ADCB}" srcOrd="2" destOrd="0" parTransId="{95889370-46DD-4B1A-8939-D65FE612BE8B}" sibTransId="{D82381DE-7EB0-4D2C-BAED-8EF373D075C3}"/>
    <dgm:cxn modelId="{A442AE41-0757-4914-A996-BA2528326AD8}" type="presOf" srcId="{CB48B269-693B-4411-B0BD-F7413FE3ADCB}" destId="{7258B5B3-23D6-4C3C-9814-3B98A1869B04}" srcOrd="0" destOrd="0" presId="urn:microsoft.com/office/officeart/2005/8/layout/pyramid1"/>
    <dgm:cxn modelId="{96BEB37A-3D32-4EE3-8B9D-9064EA36990A}" type="presOf" srcId="{EBDD7B4A-0567-4D89-8971-5AD93CAE97BF}" destId="{5F595FD6-EFBD-429C-A9AB-DD1A04F512C8}" srcOrd="0" destOrd="0" presId="urn:microsoft.com/office/officeart/2005/8/layout/pyramid1"/>
    <dgm:cxn modelId="{9001A03D-5B19-4CCA-A73A-380C1E9CAF52}" type="presOf" srcId="{E409D989-22DB-4A0E-A898-59BDC00D895A}" destId="{B48CFBEE-3A14-40EF-876B-EDA226C92A12}" srcOrd="0" destOrd="0" presId="urn:microsoft.com/office/officeart/2005/8/layout/pyramid1"/>
    <dgm:cxn modelId="{8C4DA2CD-A560-45AB-9190-8544A2F90223}" srcId="{91F8545C-21F7-422C-957D-21A664DD5377}" destId="{E409D989-22DB-4A0E-A898-59BDC00D895A}" srcOrd="0" destOrd="0" parTransId="{25E12B24-5246-45B5-890E-15F376EA3726}" sibTransId="{3D7F3B8D-EEE1-4C74-87B8-1727FA077614}"/>
    <dgm:cxn modelId="{8B31A2E8-9398-4341-92F7-99F198647E47}" srcId="{91F8545C-21F7-422C-957D-21A664DD5377}" destId="{EBDD7B4A-0567-4D89-8971-5AD93CAE97BF}" srcOrd="1" destOrd="0" parTransId="{296215B6-9D5D-4F69-89B2-D39EE25AD83A}" sibTransId="{2A49FDF6-211B-43FA-851D-3D45226B1345}"/>
    <dgm:cxn modelId="{5991B8E3-66C8-4E92-A396-A64BAE99616B}" type="presOf" srcId="{91F8545C-21F7-422C-957D-21A664DD5377}" destId="{907FEF0A-C097-4B62-B7DE-07F8EA89041B}" srcOrd="0" destOrd="0" presId="urn:microsoft.com/office/officeart/2005/8/layout/pyramid1"/>
    <dgm:cxn modelId="{465121A1-D47C-4235-83D6-86D19C3B4A64}" type="presOf" srcId="{E409D989-22DB-4A0E-A898-59BDC00D895A}" destId="{C6A7A923-B016-4422-A62D-D9FB242501F8}" srcOrd="1" destOrd="0" presId="urn:microsoft.com/office/officeart/2005/8/layout/pyramid1"/>
    <dgm:cxn modelId="{295D8C0C-A6AD-4335-BAFB-C4336F360823}" type="presOf" srcId="{CB48B269-693B-4411-B0BD-F7413FE3ADCB}" destId="{177E57F8-DD35-415F-B9C2-353E873F4BE9}" srcOrd="1" destOrd="0" presId="urn:microsoft.com/office/officeart/2005/8/layout/pyramid1"/>
    <dgm:cxn modelId="{D6172C70-F073-4D1A-8027-8ADBF6B61F47}" type="presOf" srcId="{EBDD7B4A-0567-4D89-8971-5AD93CAE97BF}" destId="{2C9C3729-F9CF-4F78-B375-FB09BCBF313D}" srcOrd="1" destOrd="0" presId="urn:microsoft.com/office/officeart/2005/8/layout/pyramid1"/>
    <dgm:cxn modelId="{1A5717FF-18B8-4314-92DB-BFD04B2B1E75}" type="presParOf" srcId="{907FEF0A-C097-4B62-B7DE-07F8EA89041B}" destId="{92219D01-1DFC-4122-8286-176EDBA822D4}" srcOrd="0" destOrd="0" presId="urn:microsoft.com/office/officeart/2005/8/layout/pyramid1"/>
    <dgm:cxn modelId="{28EB5CF1-DB8A-4128-AE44-4C05EC37579E}" type="presParOf" srcId="{92219D01-1DFC-4122-8286-176EDBA822D4}" destId="{B48CFBEE-3A14-40EF-876B-EDA226C92A12}" srcOrd="0" destOrd="0" presId="urn:microsoft.com/office/officeart/2005/8/layout/pyramid1"/>
    <dgm:cxn modelId="{81F65C87-9007-4F0A-A182-90345ECE56C2}" type="presParOf" srcId="{92219D01-1DFC-4122-8286-176EDBA822D4}" destId="{C6A7A923-B016-4422-A62D-D9FB242501F8}" srcOrd="1" destOrd="0" presId="urn:microsoft.com/office/officeart/2005/8/layout/pyramid1"/>
    <dgm:cxn modelId="{879461D3-B6FC-4AD7-AA53-868607460EFF}" type="presParOf" srcId="{907FEF0A-C097-4B62-B7DE-07F8EA89041B}" destId="{B5E6080F-E24C-4D09-8DB9-908BD6447FE0}" srcOrd="1" destOrd="0" presId="urn:microsoft.com/office/officeart/2005/8/layout/pyramid1"/>
    <dgm:cxn modelId="{36900F5A-EE78-4D55-AC3C-8CDDCE7449AB}" type="presParOf" srcId="{B5E6080F-E24C-4D09-8DB9-908BD6447FE0}" destId="{5F595FD6-EFBD-429C-A9AB-DD1A04F512C8}" srcOrd="0" destOrd="0" presId="urn:microsoft.com/office/officeart/2005/8/layout/pyramid1"/>
    <dgm:cxn modelId="{5349C89D-C038-4CC8-83DF-2E023E6CC236}" type="presParOf" srcId="{B5E6080F-E24C-4D09-8DB9-908BD6447FE0}" destId="{2C9C3729-F9CF-4F78-B375-FB09BCBF313D}" srcOrd="1" destOrd="0" presId="urn:microsoft.com/office/officeart/2005/8/layout/pyramid1"/>
    <dgm:cxn modelId="{73DDD3B9-B90A-491B-B4C0-2BD57960BBC2}" type="presParOf" srcId="{907FEF0A-C097-4B62-B7DE-07F8EA89041B}" destId="{602BB901-08C0-482A-BF2A-0B801E6C90C6}" srcOrd="2" destOrd="0" presId="urn:microsoft.com/office/officeart/2005/8/layout/pyramid1"/>
    <dgm:cxn modelId="{CC82DC9C-E250-4867-B99F-9FEB22FFA521}" type="presParOf" srcId="{602BB901-08C0-482A-BF2A-0B801E6C90C6}" destId="{7258B5B3-23D6-4C3C-9814-3B98A1869B04}" srcOrd="0" destOrd="0" presId="urn:microsoft.com/office/officeart/2005/8/layout/pyramid1"/>
    <dgm:cxn modelId="{52840E13-CCF4-41D1-8ADA-225E0EEC9BB0}" type="presParOf" srcId="{602BB901-08C0-482A-BF2A-0B801E6C90C6}" destId="{177E57F8-DD35-415F-B9C2-353E873F4BE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4FE7E-77D5-447E-9DCC-40CFF2921F86}" type="doc">
      <dgm:prSet loTypeId="urn:microsoft.com/office/officeart/2005/8/layout/pyramid3" loCatId="pyramid" qsTypeId="urn:microsoft.com/office/officeart/2005/8/quickstyle/3d1" qsCatId="3D" csTypeId="urn:microsoft.com/office/officeart/2005/8/colors/accent2_2" csCatId="accent2" phldr="1"/>
      <dgm:spPr/>
    </dgm:pt>
    <dgm:pt modelId="{F2D3C4F8-0682-4E13-BA5D-E32C07D46F26}">
      <dgm:prSet phldrT="[Texto]"/>
      <dgm:spPr/>
      <dgm:t>
        <a:bodyPr/>
        <a:lstStyle/>
        <a:p>
          <a:r>
            <a:rPr lang="es-GT" dirty="0" smtClean="0">
              <a:solidFill>
                <a:schemeClr val="tx1"/>
              </a:solidFill>
            </a:rPr>
            <a:t>Estrategia en Reducción de Costos</a:t>
          </a:r>
          <a:endParaRPr lang="es-GT" dirty="0">
            <a:solidFill>
              <a:schemeClr val="tx1"/>
            </a:solidFill>
          </a:endParaRPr>
        </a:p>
      </dgm:t>
    </dgm:pt>
    <dgm:pt modelId="{421C5D88-8866-4BDA-A3CD-20F0B0A1C11A}" type="parTrans" cxnId="{C180AB73-871C-41E4-A02F-BFFC51E036EE}">
      <dgm:prSet/>
      <dgm:spPr/>
      <dgm:t>
        <a:bodyPr/>
        <a:lstStyle/>
        <a:p>
          <a:endParaRPr lang="es-GT"/>
        </a:p>
      </dgm:t>
    </dgm:pt>
    <dgm:pt modelId="{860343ED-BCBC-4F8C-94F3-4E523ED1937A}" type="sibTrans" cxnId="{C180AB73-871C-41E4-A02F-BFFC51E036EE}">
      <dgm:prSet/>
      <dgm:spPr/>
      <dgm:t>
        <a:bodyPr/>
        <a:lstStyle/>
        <a:p>
          <a:endParaRPr lang="es-GT"/>
        </a:p>
      </dgm:t>
    </dgm:pt>
    <dgm:pt modelId="{FF389CF1-B1CB-4802-A054-22A5DC910BF1}">
      <dgm:prSet phldrT="[Texto]" custT="1"/>
      <dgm:spPr/>
      <dgm:t>
        <a:bodyPr/>
        <a:lstStyle/>
        <a:p>
          <a:r>
            <a:rPr lang="es-GT" sz="1400" dirty="0" smtClean="0">
              <a:solidFill>
                <a:schemeClr val="tx1"/>
              </a:solidFill>
            </a:rPr>
            <a:t>Reducir el costo unitario del producto final</a:t>
          </a:r>
          <a:endParaRPr lang="es-GT" sz="1400" dirty="0">
            <a:solidFill>
              <a:schemeClr val="tx1"/>
            </a:solidFill>
          </a:endParaRPr>
        </a:p>
      </dgm:t>
    </dgm:pt>
    <dgm:pt modelId="{6521E6A8-03DF-4C23-8407-7EC5F3D002B5}" type="parTrans" cxnId="{69C4A06D-9BD8-4569-A429-72BB83D23803}">
      <dgm:prSet/>
      <dgm:spPr/>
      <dgm:t>
        <a:bodyPr/>
        <a:lstStyle/>
        <a:p>
          <a:endParaRPr lang="es-GT"/>
        </a:p>
      </dgm:t>
    </dgm:pt>
    <dgm:pt modelId="{E56ED424-D183-44C0-9292-012418B21AB9}" type="sibTrans" cxnId="{69C4A06D-9BD8-4569-A429-72BB83D23803}">
      <dgm:prSet/>
      <dgm:spPr/>
      <dgm:t>
        <a:bodyPr/>
        <a:lstStyle/>
        <a:p>
          <a:endParaRPr lang="es-GT"/>
        </a:p>
      </dgm:t>
    </dgm:pt>
    <dgm:pt modelId="{BCEE406C-C437-458B-8D86-E3AD7CAD99AA}">
      <dgm:prSet phldrT="[Texto]" phldr="1"/>
      <dgm:spPr>
        <a:solidFill>
          <a:srgbClr val="002060"/>
        </a:solidFill>
      </dgm:spPr>
      <dgm:t>
        <a:bodyPr/>
        <a:lstStyle/>
        <a:p>
          <a:endParaRPr lang="es-GT" dirty="0"/>
        </a:p>
      </dgm:t>
    </dgm:pt>
    <dgm:pt modelId="{A30CE9F8-4847-44A0-BF45-600CD7C959B0}" type="parTrans" cxnId="{CA8DBB28-FA05-440D-B0CC-3E78064969A6}">
      <dgm:prSet/>
      <dgm:spPr/>
      <dgm:t>
        <a:bodyPr/>
        <a:lstStyle/>
        <a:p>
          <a:endParaRPr lang="es-GT"/>
        </a:p>
      </dgm:t>
    </dgm:pt>
    <dgm:pt modelId="{7A848936-54A5-45EF-BDCF-71BDBDD50848}" type="sibTrans" cxnId="{CA8DBB28-FA05-440D-B0CC-3E78064969A6}">
      <dgm:prSet/>
      <dgm:spPr/>
      <dgm:t>
        <a:bodyPr/>
        <a:lstStyle/>
        <a:p>
          <a:endParaRPr lang="es-GT"/>
        </a:p>
      </dgm:t>
    </dgm:pt>
    <dgm:pt modelId="{2D34D7A2-D93A-408F-A3B4-171D30BF6F3C}" type="pres">
      <dgm:prSet presAssocID="{C134FE7E-77D5-447E-9DCC-40CFF2921F86}" presName="Name0" presStyleCnt="0">
        <dgm:presLayoutVars>
          <dgm:dir/>
          <dgm:animLvl val="lvl"/>
          <dgm:resizeHandles val="exact"/>
        </dgm:presLayoutVars>
      </dgm:prSet>
      <dgm:spPr/>
    </dgm:pt>
    <dgm:pt modelId="{D43AD7DA-E426-4558-837D-E1ECC89A8114}" type="pres">
      <dgm:prSet presAssocID="{F2D3C4F8-0682-4E13-BA5D-E32C07D46F26}" presName="Name8" presStyleCnt="0"/>
      <dgm:spPr/>
    </dgm:pt>
    <dgm:pt modelId="{14D4CDBE-8F8C-44BE-9BDD-C8B23C4C0FEA}" type="pres">
      <dgm:prSet presAssocID="{F2D3C4F8-0682-4E13-BA5D-E32C07D46F26}" presName="level" presStyleLbl="node1" presStyleIdx="0" presStyleCnt="3">
        <dgm:presLayoutVars>
          <dgm:chMax val="1"/>
          <dgm:bulletEnabled val="1"/>
        </dgm:presLayoutVars>
      </dgm:prSet>
      <dgm:spPr/>
      <dgm:t>
        <a:bodyPr/>
        <a:lstStyle/>
        <a:p>
          <a:endParaRPr lang="es-GT"/>
        </a:p>
      </dgm:t>
    </dgm:pt>
    <dgm:pt modelId="{C24AA322-CB47-4974-8404-275FD37DBB7C}" type="pres">
      <dgm:prSet presAssocID="{F2D3C4F8-0682-4E13-BA5D-E32C07D46F26}" presName="levelTx" presStyleLbl="revTx" presStyleIdx="0" presStyleCnt="0">
        <dgm:presLayoutVars>
          <dgm:chMax val="1"/>
          <dgm:bulletEnabled val="1"/>
        </dgm:presLayoutVars>
      </dgm:prSet>
      <dgm:spPr/>
      <dgm:t>
        <a:bodyPr/>
        <a:lstStyle/>
        <a:p>
          <a:endParaRPr lang="es-GT"/>
        </a:p>
      </dgm:t>
    </dgm:pt>
    <dgm:pt modelId="{09A45ACA-4620-4A0A-A522-9E1B56411A9F}" type="pres">
      <dgm:prSet presAssocID="{FF389CF1-B1CB-4802-A054-22A5DC910BF1}" presName="Name8" presStyleCnt="0"/>
      <dgm:spPr/>
    </dgm:pt>
    <dgm:pt modelId="{77CBDBD5-4523-4D72-B6C4-484B3700E342}" type="pres">
      <dgm:prSet presAssocID="{FF389CF1-B1CB-4802-A054-22A5DC910BF1}" presName="level" presStyleLbl="node1" presStyleIdx="1" presStyleCnt="3">
        <dgm:presLayoutVars>
          <dgm:chMax val="1"/>
          <dgm:bulletEnabled val="1"/>
        </dgm:presLayoutVars>
      </dgm:prSet>
      <dgm:spPr/>
      <dgm:t>
        <a:bodyPr/>
        <a:lstStyle/>
        <a:p>
          <a:endParaRPr lang="es-GT"/>
        </a:p>
      </dgm:t>
    </dgm:pt>
    <dgm:pt modelId="{8F574945-28A6-4966-8C3A-EAFE87D4388A}" type="pres">
      <dgm:prSet presAssocID="{FF389CF1-B1CB-4802-A054-22A5DC910BF1}" presName="levelTx" presStyleLbl="revTx" presStyleIdx="0" presStyleCnt="0">
        <dgm:presLayoutVars>
          <dgm:chMax val="1"/>
          <dgm:bulletEnabled val="1"/>
        </dgm:presLayoutVars>
      </dgm:prSet>
      <dgm:spPr/>
      <dgm:t>
        <a:bodyPr/>
        <a:lstStyle/>
        <a:p>
          <a:endParaRPr lang="es-GT"/>
        </a:p>
      </dgm:t>
    </dgm:pt>
    <dgm:pt modelId="{6A42BCFB-2534-4E26-B180-169C2A40F344}" type="pres">
      <dgm:prSet presAssocID="{BCEE406C-C437-458B-8D86-E3AD7CAD99AA}" presName="Name8" presStyleCnt="0"/>
      <dgm:spPr/>
    </dgm:pt>
    <dgm:pt modelId="{5E9B6C4F-CD0E-4C2A-B8BF-05C84A5CD3C8}" type="pres">
      <dgm:prSet presAssocID="{BCEE406C-C437-458B-8D86-E3AD7CAD99AA}" presName="level" presStyleLbl="node1" presStyleIdx="2" presStyleCnt="3">
        <dgm:presLayoutVars>
          <dgm:chMax val="1"/>
          <dgm:bulletEnabled val="1"/>
        </dgm:presLayoutVars>
      </dgm:prSet>
      <dgm:spPr/>
      <dgm:t>
        <a:bodyPr/>
        <a:lstStyle/>
        <a:p>
          <a:endParaRPr lang="es-GT"/>
        </a:p>
      </dgm:t>
    </dgm:pt>
    <dgm:pt modelId="{091C65AD-4613-4E9F-A02F-739B05BE54B3}" type="pres">
      <dgm:prSet presAssocID="{BCEE406C-C437-458B-8D86-E3AD7CAD99AA}" presName="levelTx" presStyleLbl="revTx" presStyleIdx="0" presStyleCnt="0">
        <dgm:presLayoutVars>
          <dgm:chMax val="1"/>
          <dgm:bulletEnabled val="1"/>
        </dgm:presLayoutVars>
      </dgm:prSet>
      <dgm:spPr/>
      <dgm:t>
        <a:bodyPr/>
        <a:lstStyle/>
        <a:p>
          <a:endParaRPr lang="es-GT"/>
        </a:p>
      </dgm:t>
    </dgm:pt>
  </dgm:ptLst>
  <dgm:cxnLst>
    <dgm:cxn modelId="{28FA662C-6F4F-4A4C-AF35-6BAC6F77BCAF}" type="presOf" srcId="{FF389CF1-B1CB-4802-A054-22A5DC910BF1}" destId="{8F574945-28A6-4966-8C3A-EAFE87D4388A}" srcOrd="1" destOrd="0" presId="urn:microsoft.com/office/officeart/2005/8/layout/pyramid3"/>
    <dgm:cxn modelId="{5BC1FDD5-95CE-4696-89F0-E5E5ED9C7B7B}" type="presOf" srcId="{BCEE406C-C437-458B-8D86-E3AD7CAD99AA}" destId="{091C65AD-4613-4E9F-A02F-739B05BE54B3}" srcOrd="1" destOrd="0" presId="urn:microsoft.com/office/officeart/2005/8/layout/pyramid3"/>
    <dgm:cxn modelId="{E78EE4C8-7193-4C1B-85A8-1F349E595C8C}" type="presOf" srcId="{BCEE406C-C437-458B-8D86-E3AD7CAD99AA}" destId="{5E9B6C4F-CD0E-4C2A-B8BF-05C84A5CD3C8}" srcOrd="0" destOrd="0" presId="urn:microsoft.com/office/officeart/2005/8/layout/pyramid3"/>
    <dgm:cxn modelId="{4FCD1809-76E3-4DD4-BB4D-D2896FB5E398}" type="presOf" srcId="{F2D3C4F8-0682-4E13-BA5D-E32C07D46F26}" destId="{C24AA322-CB47-4974-8404-275FD37DBB7C}" srcOrd="1" destOrd="0" presId="urn:microsoft.com/office/officeart/2005/8/layout/pyramid3"/>
    <dgm:cxn modelId="{52CD696D-2BAB-4C3B-A400-FA18BF369166}" type="presOf" srcId="{F2D3C4F8-0682-4E13-BA5D-E32C07D46F26}" destId="{14D4CDBE-8F8C-44BE-9BDD-C8B23C4C0FEA}" srcOrd="0" destOrd="0" presId="urn:microsoft.com/office/officeart/2005/8/layout/pyramid3"/>
    <dgm:cxn modelId="{C180AB73-871C-41E4-A02F-BFFC51E036EE}" srcId="{C134FE7E-77D5-447E-9DCC-40CFF2921F86}" destId="{F2D3C4F8-0682-4E13-BA5D-E32C07D46F26}" srcOrd="0" destOrd="0" parTransId="{421C5D88-8866-4BDA-A3CD-20F0B0A1C11A}" sibTransId="{860343ED-BCBC-4F8C-94F3-4E523ED1937A}"/>
    <dgm:cxn modelId="{CA8DBB28-FA05-440D-B0CC-3E78064969A6}" srcId="{C134FE7E-77D5-447E-9DCC-40CFF2921F86}" destId="{BCEE406C-C437-458B-8D86-E3AD7CAD99AA}" srcOrd="2" destOrd="0" parTransId="{A30CE9F8-4847-44A0-BF45-600CD7C959B0}" sibTransId="{7A848936-54A5-45EF-BDCF-71BDBDD50848}"/>
    <dgm:cxn modelId="{69C4A06D-9BD8-4569-A429-72BB83D23803}" srcId="{C134FE7E-77D5-447E-9DCC-40CFF2921F86}" destId="{FF389CF1-B1CB-4802-A054-22A5DC910BF1}" srcOrd="1" destOrd="0" parTransId="{6521E6A8-03DF-4C23-8407-7EC5F3D002B5}" sibTransId="{E56ED424-D183-44C0-9292-012418B21AB9}"/>
    <dgm:cxn modelId="{E5746816-A9C1-4985-86D6-DEAD2F60ABB7}" type="presOf" srcId="{FF389CF1-B1CB-4802-A054-22A5DC910BF1}" destId="{77CBDBD5-4523-4D72-B6C4-484B3700E342}" srcOrd="0" destOrd="0" presId="urn:microsoft.com/office/officeart/2005/8/layout/pyramid3"/>
    <dgm:cxn modelId="{32C491F9-CB00-4992-90B4-7F2607EECDC4}" type="presOf" srcId="{C134FE7E-77D5-447E-9DCC-40CFF2921F86}" destId="{2D34D7A2-D93A-408F-A3B4-171D30BF6F3C}" srcOrd="0" destOrd="0" presId="urn:microsoft.com/office/officeart/2005/8/layout/pyramid3"/>
    <dgm:cxn modelId="{8DE53946-B3A3-422D-AC8F-8990B1C9E464}" type="presParOf" srcId="{2D34D7A2-D93A-408F-A3B4-171D30BF6F3C}" destId="{D43AD7DA-E426-4558-837D-E1ECC89A8114}" srcOrd="0" destOrd="0" presId="urn:microsoft.com/office/officeart/2005/8/layout/pyramid3"/>
    <dgm:cxn modelId="{6A9EA5CC-B789-488A-A64E-21E420422872}" type="presParOf" srcId="{D43AD7DA-E426-4558-837D-E1ECC89A8114}" destId="{14D4CDBE-8F8C-44BE-9BDD-C8B23C4C0FEA}" srcOrd="0" destOrd="0" presId="urn:microsoft.com/office/officeart/2005/8/layout/pyramid3"/>
    <dgm:cxn modelId="{CAFF924A-FD8B-4690-8431-4577B60147D8}" type="presParOf" srcId="{D43AD7DA-E426-4558-837D-E1ECC89A8114}" destId="{C24AA322-CB47-4974-8404-275FD37DBB7C}" srcOrd="1" destOrd="0" presId="urn:microsoft.com/office/officeart/2005/8/layout/pyramid3"/>
    <dgm:cxn modelId="{05107918-41CD-47DC-A537-30C77D7127CF}" type="presParOf" srcId="{2D34D7A2-D93A-408F-A3B4-171D30BF6F3C}" destId="{09A45ACA-4620-4A0A-A522-9E1B56411A9F}" srcOrd="1" destOrd="0" presId="urn:microsoft.com/office/officeart/2005/8/layout/pyramid3"/>
    <dgm:cxn modelId="{C1314CE4-A998-4FEE-9C19-794F9160CA6D}" type="presParOf" srcId="{09A45ACA-4620-4A0A-A522-9E1B56411A9F}" destId="{77CBDBD5-4523-4D72-B6C4-484B3700E342}" srcOrd="0" destOrd="0" presId="urn:microsoft.com/office/officeart/2005/8/layout/pyramid3"/>
    <dgm:cxn modelId="{A4ED193A-FD7A-4758-85CB-5A97A6655174}" type="presParOf" srcId="{09A45ACA-4620-4A0A-A522-9E1B56411A9F}" destId="{8F574945-28A6-4966-8C3A-EAFE87D4388A}" srcOrd="1" destOrd="0" presId="urn:microsoft.com/office/officeart/2005/8/layout/pyramid3"/>
    <dgm:cxn modelId="{13382DBA-D465-4E40-A697-755347102413}" type="presParOf" srcId="{2D34D7A2-D93A-408F-A3B4-171D30BF6F3C}" destId="{6A42BCFB-2534-4E26-B180-169C2A40F344}" srcOrd="2" destOrd="0" presId="urn:microsoft.com/office/officeart/2005/8/layout/pyramid3"/>
    <dgm:cxn modelId="{7A850A08-6B1F-48DC-B096-BB301393429D}" type="presParOf" srcId="{6A42BCFB-2534-4E26-B180-169C2A40F344}" destId="{5E9B6C4F-CD0E-4C2A-B8BF-05C84A5CD3C8}" srcOrd="0" destOrd="0" presId="urn:microsoft.com/office/officeart/2005/8/layout/pyramid3"/>
    <dgm:cxn modelId="{5405D54E-5A1C-4BCF-A98B-A2E06F71E8DC}" type="presParOf" srcId="{6A42BCFB-2534-4E26-B180-169C2A40F344}" destId="{091C65AD-4613-4E9F-A02F-739B05BE54B3}"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8545C-21F7-422C-957D-21A664DD5377}" type="doc">
      <dgm:prSet loTypeId="urn:microsoft.com/office/officeart/2005/8/layout/pyramid1" loCatId="pyramid" qsTypeId="urn:microsoft.com/office/officeart/2005/8/quickstyle/3d1" qsCatId="3D" csTypeId="urn:microsoft.com/office/officeart/2005/8/colors/accent1_2" csCatId="accent1" phldr="1"/>
      <dgm:spPr/>
    </dgm:pt>
    <dgm:pt modelId="{EBDD7B4A-0567-4D89-8971-5AD93CAE97BF}">
      <dgm:prSet phldrT="[Texto]" custT="1"/>
      <dgm:spPr/>
      <dgm:t>
        <a:bodyPr/>
        <a:lstStyle/>
        <a:p>
          <a:r>
            <a:rPr lang="es-GT" sz="1000" dirty="0" smtClean="0">
              <a:solidFill>
                <a:schemeClr val="bg1"/>
              </a:solidFill>
            </a:rPr>
            <a:t>Aumentar el valor agregado en cada labor ejecutada</a:t>
          </a:r>
          <a:endParaRPr lang="es-GT" sz="1000" dirty="0">
            <a:solidFill>
              <a:schemeClr val="bg1"/>
            </a:solidFill>
          </a:endParaRPr>
        </a:p>
      </dgm:t>
    </dgm:pt>
    <dgm:pt modelId="{296215B6-9D5D-4F69-89B2-D39EE25AD83A}" type="parTrans" cxnId="{8B31A2E8-9398-4341-92F7-99F198647E47}">
      <dgm:prSet/>
      <dgm:spPr/>
      <dgm:t>
        <a:bodyPr/>
        <a:lstStyle/>
        <a:p>
          <a:endParaRPr lang="es-GT"/>
        </a:p>
      </dgm:t>
    </dgm:pt>
    <dgm:pt modelId="{2A49FDF6-211B-43FA-851D-3D45226B1345}" type="sibTrans" cxnId="{8B31A2E8-9398-4341-92F7-99F198647E47}">
      <dgm:prSet/>
      <dgm:spPr/>
      <dgm:t>
        <a:bodyPr/>
        <a:lstStyle/>
        <a:p>
          <a:endParaRPr lang="es-GT"/>
        </a:p>
      </dgm:t>
    </dgm:pt>
    <dgm:pt modelId="{CB48B269-693B-4411-B0BD-F7413FE3ADCB}">
      <dgm:prSet phldrT="[Texto]"/>
      <dgm:spPr/>
      <dgm:t>
        <a:bodyPr/>
        <a:lstStyle/>
        <a:p>
          <a:r>
            <a:rPr lang="es-GT" dirty="0" smtClean="0">
              <a:solidFill>
                <a:schemeClr val="bg1"/>
              </a:solidFill>
            </a:rPr>
            <a:t>Estrategia en Diferenciación</a:t>
          </a:r>
          <a:endParaRPr lang="es-GT" dirty="0">
            <a:solidFill>
              <a:schemeClr val="bg1"/>
            </a:solidFill>
          </a:endParaRPr>
        </a:p>
      </dgm:t>
    </dgm:pt>
    <dgm:pt modelId="{95889370-46DD-4B1A-8939-D65FE612BE8B}" type="parTrans" cxnId="{51BF64AA-214F-4757-BD8F-52FDD4C77B35}">
      <dgm:prSet/>
      <dgm:spPr/>
      <dgm:t>
        <a:bodyPr/>
        <a:lstStyle/>
        <a:p>
          <a:endParaRPr lang="es-GT"/>
        </a:p>
      </dgm:t>
    </dgm:pt>
    <dgm:pt modelId="{D82381DE-7EB0-4D2C-BAED-8EF373D075C3}" type="sibTrans" cxnId="{51BF64AA-214F-4757-BD8F-52FDD4C77B35}">
      <dgm:prSet/>
      <dgm:spPr/>
      <dgm:t>
        <a:bodyPr/>
        <a:lstStyle/>
        <a:p>
          <a:endParaRPr lang="es-GT"/>
        </a:p>
      </dgm:t>
    </dgm:pt>
    <dgm:pt modelId="{E409D989-22DB-4A0E-A898-59BDC00D895A}">
      <dgm:prSet phldrT="[Texto]" phldr="1"/>
      <dgm:spPr>
        <a:solidFill>
          <a:srgbClr val="002060"/>
        </a:solidFill>
      </dgm:spPr>
      <dgm:t>
        <a:bodyPr/>
        <a:lstStyle/>
        <a:p>
          <a:endParaRPr lang="es-GT" dirty="0"/>
        </a:p>
      </dgm:t>
    </dgm:pt>
    <dgm:pt modelId="{3D7F3B8D-EEE1-4C74-87B8-1727FA077614}" type="sibTrans" cxnId="{8C4DA2CD-A560-45AB-9190-8544A2F90223}">
      <dgm:prSet/>
      <dgm:spPr/>
      <dgm:t>
        <a:bodyPr/>
        <a:lstStyle/>
        <a:p>
          <a:endParaRPr lang="es-GT"/>
        </a:p>
      </dgm:t>
    </dgm:pt>
    <dgm:pt modelId="{25E12B24-5246-45B5-890E-15F376EA3726}" type="parTrans" cxnId="{8C4DA2CD-A560-45AB-9190-8544A2F90223}">
      <dgm:prSet/>
      <dgm:spPr/>
      <dgm:t>
        <a:bodyPr/>
        <a:lstStyle/>
        <a:p>
          <a:endParaRPr lang="es-GT"/>
        </a:p>
      </dgm:t>
    </dgm:pt>
    <dgm:pt modelId="{907FEF0A-C097-4B62-B7DE-07F8EA89041B}" type="pres">
      <dgm:prSet presAssocID="{91F8545C-21F7-422C-957D-21A664DD5377}" presName="Name0" presStyleCnt="0">
        <dgm:presLayoutVars>
          <dgm:dir/>
          <dgm:animLvl val="lvl"/>
          <dgm:resizeHandles val="exact"/>
        </dgm:presLayoutVars>
      </dgm:prSet>
      <dgm:spPr/>
    </dgm:pt>
    <dgm:pt modelId="{92219D01-1DFC-4122-8286-176EDBA822D4}" type="pres">
      <dgm:prSet presAssocID="{E409D989-22DB-4A0E-A898-59BDC00D895A}" presName="Name8" presStyleCnt="0"/>
      <dgm:spPr/>
    </dgm:pt>
    <dgm:pt modelId="{B48CFBEE-3A14-40EF-876B-EDA226C92A12}" type="pres">
      <dgm:prSet presAssocID="{E409D989-22DB-4A0E-A898-59BDC00D895A}" presName="level" presStyleLbl="node1" presStyleIdx="0" presStyleCnt="3">
        <dgm:presLayoutVars>
          <dgm:chMax val="1"/>
          <dgm:bulletEnabled val="1"/>
        </dgm:presLayoutVars>
      </dgm:prSet>
      <dgm:spPr/>
      <dgm:t>
        <a:bodyPr/>
        <a:lstStyle/>
        <a:p>
          <a:endParaRPr lang="es-GT"/>
        </a:p>
      </dgm:t>
    </dgm:pt>
    <dgm:pt modelId="{C6A7A923-B016-4422-A62D-D9FB242501F8}" type="pres">
      <dgm:prSet presAssocID="{E409D989-22DB-4A0E-A898-59BDC00D895A}" presName="levelTx" presStyleLbl="revTx" presStyleIdx="0" presStyleCnt="0">
        <dgm:presLayoutVars>
          <dgm:chMax val="1"/>
          <dgm:bulletEnabled val="1"/>
        </dgm:presLayoutVars>
      </dgm:prSet>
      <dgm:spPr/>
      <dgm:t>
        <a:bodyPr/>
        <a:lstStyle/>
        <a:p>
          <a:endParaRPr lang="es-GT"/>
        </a:p>
      </dgm:t>
    </dgm:pt>
    <dgm:pt modelId="{B5E6080F-E24C-4D09-8DB9-908BD6447FE0}" type="pres">
      <dgm:prSet presAssocID="{EBDD7B4A-0567-4D89-8971-5AD93CAE97BF}" presName="Name8" presStyleCnt="0"/>
      <dgm:spPr/>
    </dgm:pt>
    <dgm:pt modelId="{5F595FD6-EFBD-429C-A9AB-DD1A04F512C8}" type="pres">
      <dgm:prSet presAssocID="{EBDD7B4A-0567-4D89-8971-5AD93CAE97BF}" presName="level" presStyleLbl="node1" presStyleIdx="1" presStyleCnt="3">
        <dgm:presLayoutVars>
          <dgm:chMax val="1"/>
          <dgm:bulletEnabled val="1"/>
        </dgm:presLayoutVars>
      </dgm:prSet>
      <dgm:spPr/>
      <dgm:t>
        <a:bodyPr/>
        <a:lstStyle/>
        <a:p>
          <a:endParaRPr lang="es-GT"/>
        </a:p>
      </dgm:t>
    </dgm:pt>
    <dgm:pt modelId="{2C9C3729-F9CF-4F78-B375-FB09BCBF313D}" type="pres">
      <dgm:prSet presAssocID="{EBDD7B4A-0567-4D89-8971-5AD93CAE97BF}" presName="levelTx" presStyleLbl="revTx" presStyleIdx="0" presStyleCnt="0">
        <dgm:presLayoutVars>
          <dgm:chMax val="1"/>
          <dgm:bulletEnabled val="1"/>
        </dgm:presLayoutVars>
      </dgm:prSet>
      <dgm:spPr/>
      <dgm:t>
        <a:bodyPr/>
        <a:lstStyle/>
        <a:p>
          <a:endParaRPr lang="es-GT"/>
        </a:p>
      </dgm:t>
    </dgm:pt>
    <dgm:pt modelId="{602BB901-08C0-482A-BF2A-0B801E6C90C6}" type="pres">
      <dgm:prSet presAssocID="{CB48B269-693B-4411-B0BD-F7413FE3ADCB}" presName="Name8" presStyleCnt="0"/>
      <dgm:spPr/>
    </dgm:pt>
    <dgm:pt modelId="{7258B5B3-23D6-4C3C-9814-3B98A1869B04}" type="pres">
      <dgm:prSet presAssocID="{CB48B269-693B-4411-B0BD-F7413FE3ADCB}" presName="level" presStyleLbl="node1" presStyleIdx="2" presStyleCnt="3">
        <dgm:presLayoutVars>
          <dgm:chMax val="1"/>
          <dgm:bulletEnabled val="1"/>
        </dgm:presLayoutVars>
      </dgm:prSet>
      <dgm:spPr/>
      <dgm:t>
        <a:bodyPr/>
        <a:lstStyle/>
        <a:p>
          <a:endParaRPr lang="es-GT"/>
        </a:p>
      </dgm:t>
    </dgm:pt>
    <dgm:pt modelId="{177E57F8-DD35-415F-B9C2-353E873F4BE9}" type="pres">
      <dgm:prSet presAssocID="{CB48B269-693B-4411-B0BD-F7413FE3ADCB}" presName="levelTx" presStyleLbl="revTx" presStyleIdx="0" presStyleCnt="0">
        <dgm:presLayoutVars>
          <dgm:chMax val="1"/>
          <dgm:bulletEnabled val="1"/>
        </dgm:presLayoutVars>
      </dgm:prSet>
      <dgm:spPr/>
      <dgm:t>
        <a:bodyPr/>
        <a:lstStyle/>
        <a:p>
          <a:endParaRPr lang="es-GT"/>
        </a:p>
      </dgm:t>
    </dgm:pt>
  </dgm:ptLst>
  <dgm:cxnLst>
    <dgm:cxn modelId="{51BF64AA-214F-4757-BD8F-52FDD4C77B35}" srcId="{91F8545C-21F7-422C-957D-21A664DD5377}" destId="{CB48B269-693B-4411-B0BD-F7413FE3ADCB}" srcOrd="2" destOrd="0" parTransId="{95889370-46DD-4B1A-8939-D65FE612BE8B}" sibTransId="{D82381DE-7EB0-4D2C-BAED-8EF373D075C3}"/>
    <dgm:cxn modelId="{C6410384-B914-4C82-A4D4-6923C834EE0D}" type="presOf" srcId="{EBDD7B4A-0567-4D89-8971-5AD93CAE97BF}" destId="{5F595FD6-EFBD-429C-A9AB-DD1A04F512C8}" srcOrd="0" destOrd="0" presId="urn:microsoft.com/office/officeart/2005/8/layout/pyramid1"/>
    <dgm:cxn modelId="{46303336-F8D2-4EB1-9247-E0EBC1BC67F2}" type="presOf" srcId="{CB48B269-693B-4411-B0BD-F7413FE3ADCB}" destId="{7258B5B3-23D6-4C3C-9814-3B98A1869B04}" srcOrd="0" destOrd="0" presId="urn:microsoft.com/office/officeart/2005/8/layout/pyramid1"/>
    <dgm:cxn modelId="{8C4DA2CD-A560-45AB-9190-8544A2F90223}" srcId="{91F8545C-21F7-422C-957D-21A664DD5377}" destId="{E409D989-22DB-4A0E-A898-59BDC00D895A}" srcOrd="0" destOrd="0" parTransId="{25E12B24-5246-45B5-890E-15F376EA3726}" sibTransId="{3D7F3B8D-EEE1-4C74-87B8-1727FA077614}"/>
    <dgm:cxn modelId="{1EC4F963-619D-4A11-95E7-2E1A3F633A44}" type="presOf" srcId="{E409D989-22DB-4A0E-A898-59BDC00D895A}" destId="{C6A7A923-B016-4422-A62D-D9FB242501F8}" srcOrd="1" destOrd="0" presId="urn:microsoft.com/office/officeart/2005/8/layout/pyramid1"/>
    <dgm:cxn modelId="{8B31A2E8-9398-4341-92F7-99F198647E47}" srcId="{91F8545C-21F7-422C-957D-21A664DD5377}" destId="{EBDD7B4A-0567-4D89-8971-5AD93CAE97BF}" srcOrd="1" destOrd="0" parTransId="{296215B6-9D5D-4F69-89B2-D39EE25AD83A}" sibTransId="{2A49FDF6-211B-43FA-851D-3D45226B1345}"/>
    <dgm:cxn modelId="{698480AC-3C75-472B-9A0D-12322D2AD0E7}" type="presOf" srcId="{E409D989-22DB-4A0E-A898-59BDC00D895A}" destId="{B48CFBEE-3A14-40EF-876B-EDA226C92A12}" srcOrd="0" destOrd="0" presId="urn:microsoft.com/office/officeart/2005/8/layout/pyramid1"/>
    <dgm:cxn modelId="{AECA03ED-DA62-4F81-82CC-EC3113626427}" type="presOf" srcId="{CB48B269-693B-4411-B0BD-F7413FE3ADCB}" destId="{177E57F8-DD35-415F-B9C2-353E873F4BE9}" srcOrd="1" destOrd="0" presId="urn:microsoft.com/office/officeart/2005/8/layout/pyramid1"/>
    <dgm:cxn modelId="{991A1F8F-C674-473F-AD20-7DCC7B4BD709}" type="presOf" srcId="{91F8545C-21F7-422C-957D-21A664DD5377}" destId="{907FEF0A-C097-4B62-B7DE-07F8EA89041B}" srcOrd="0" destOrd="0" presId="urn:microsoft.com/office/officeart/2005/8/layout/pyramid1"/>
    <dgm:cxn modelId="{02FDF07B-610A-4FE1-BD5B-BC452E503B56}" type="presOf" srcId="{EBDD7B4A-0567-4D89-8971-5AD93CAE97BF}" destId="{2C9C3729-F9CF-4F78-B375-FB09BCBF313D}" srcOrd="1" destOrd="0" presId="urn:microsoft.com/office/officeart/2005/8/layout/pyramid1"/>
    <dgm:cxn modelId="{F4DDB97F-F463-4DD5-801B-EF039984E598}" type="presParOf" srcId="{907FEF0A-C097-4B62-B7DE-07F8EA89041B}" destId="{92219D01-1DFC-4122-8286-176EDBA822D4}" srcOrd="0" destOrd="0" presId="urn:microsoft.com/office/officeart/2005/8/layout/pyramid1"/>
    <dgm:cxn modelId="{E4BF215D-9D9B-43DA-9660-2C6F6C159F8C}" type="presParOf" srcId="{92219D01-1DFC-4122-8286-176EDBA822D4}" destId="{B48CFBEE-3A14-40EF-876B-EDA226C92A12}" srcOrd="0" destOrd="0" presId="urn:microsoft.com/office/officeart/2005/8/layout/pyramid1"/>
    <dgm:cxn modelId="{3A5D76CD-54AD-415E-8A46-C7E10D46E359}" type="presParOf" srcId="{92219D01-1DFC-4122-8286-176EDBA822D4}" destId="{C6A7A923-B016-4422-A62D-D9FB242501F8}" srcOrd="1" destOrd="0" presId="urn:microsoft.com/office/officeart/2005/8/layout/pyramid1"/>
    <dgm:cxn modelId="{EBF84175-58AB-4449-AB1A-FFBDE7447E81}" type="presParOf" srcId="{907FEF0A-C097-4B62-B7DE-07F8EA89041B}" destId="{B5E6080F-E24C-4D09-8DB9-908BD6447FE0}" srcOrd="1" destOrd="0" presId="urn:microsoft.com/office/officeart/2005/8/layout/pyramid1"/>
    <dgm:cxn modelId="{5B8DC836-F23C-4821-8071-C29F39CCFABA}" type="presParOf" srcId="{B5E6080F-E24C-4D09-8DB9-908BD6447FE0}" destId="{5F595FD6-EFBD-429C-A9AB-DD1A04F512C8}" srcOrd="0" destOrd="0" presId="urn:microsoft.com/office/officeart/2005/8/layout/pyramid1"/>
    <dgm:cxn modelId="{CF06058F-AF7D-4B9D-B2F9-7EE1A2ECDC2F}" type="presParOf" srcId="{B5E6080F-E24C-4D09-8DB9-908BD6447FE0}" destId="{2C9C3729-F9CF-4F78-B375-FB09BCBF313D}" srcOrd="1" destOrd="0" presId="urn:microsoft.com/office/officeart/2005/8/layout/pyramid1"/>
    <dgm:cxn modelId="{C90902E1-1A0B-4F8F-B7DD-733175D8C18F}" type="presParOf" srcId="{907FEF0A-C097-4B62-B7DE-07F8EA89041B}" destId="{602BB901-08C0-482A-BF2A-0B801E6C90C6}" srcOrd="2" destOrd="0" presId="urn:microsoft.com/office/officeart/2005/8/layout/pyramid1"/>
    <dgm:cxn modelId="{E3A57DB7-AE32-438B-B430-9ADA128E483A}" type="presParOf" srcId="{602BB901-08C0-482A-BF2A-0B801E6C90C6}" destId="{7258B5B3-23D6-4C3C-9814-3B98A1869B04}" srcOrd="0" destOrd="0" presId="urn:microsoft.com/office/officeart/2005/8/layout/pyramid1"/>
    <dgm:cxn modelId="{34500AA0-0888-43A7-AD71-9E1505104515}" type="presParOf" srcId="{602BB901-08C0-482A-BF2A-0B801E6C90C6}" destId="{177E57F8-DD35-415F-B9C2-353E873F4BE9}"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34FE7E-77D5-447E-9DCC-40CFF2921F86}" type="doc">
      <dgm:prSet loTypeId="urn:microsoft.com/office/officeart/2005/8/layout/pyramid3" loCatId="pyramid" qsTypeId="urn:microsoft.com/office/officeart/2005/8/quickstyle/3d1" qsCatId="3D" csTypeId="urn:microsoft.com/office/officeart/2005/8/colors/accent2_2" csCatId="accent2" phldr="1"/>
      <dgm:spPr/>
    </dgm:pt>
    <dgm:pt modelId="{F2D3C4F8-0682-4E13-BA5D-E32C07D46F26}">
      <dgm:prSet phldrT="[Texto]" custT="1"/>
      <dgm:spPr/>
      <dgm:t>
        <a:bodyPr/>
        <a:lstStyle/>
        <a:p>
          <a:r>
            <a:rPr lang="es-GT" sz="1400" dirty="0" smtClean="0">
              <a:solidFill>
                <a:schemeClr val="tx1"/>
              </a:solidFill>
            </a:rPr>
            <a:t>Estrategia en Reducción de Costos</a:t>
          </a:r>
          <a:endParaRPr lang="es-GT" sz="1400" dirty="0">
            <a:solidFill>
              <a:schemeClr val="tx1"/>
            </a:solidFill>
          </a:endParaRPr>
        </a:p>
      </dgm:t>
    </dgm:pt>
    <dgm:pt modelId="{421C5D88-8866-4BDA-A3CD-20F0B0A1C11A}" type="parTrans" cxnId="{C180AB73-871C-41E4-A02F-BFFC51E036EE}">
      <dgm:prSet/>
      <dgm:spPr/>
      <dgm:t>
        <a:bodyPr/>
        <a:lstStyle/>
        <a:p>
          <a:endParaRPr lang="es-GT"/>
        </a:p>
      </dgm:t>
    </dgm:pt>
    <dgm:pt modelId="{860343ED-BCBC-4F8C-94F3-4E523ED1937A}" type="sibTrans" cxnId="{C180AB73-871C-41E4-A02F-BFFC51E036EE}">
      <dgm:prSet/>
      <dgm:spPr/>
      <dgm:t>
        <a:bodyPr/>
        <a:lstStyle/>
        <a:p>
          <a:endParaRPr lang="es-GT"/>
        </a:p>
      </dgm:t>
    </dgm:pt>
    <dgm:pt modelId="{FF389CF1-B1CB-4802-A054-22A5DC910BF1}">
      <dgm:prSet phldrT="[Texto]" custT="1"/>
      <dgm:spPr/>
      <dgm:t>
        <a:bodyPr/>
        <a:lstStyle/>
        <a:p>
          <a:r>
            <a:rPr lang="es-GT" sz="1050" dirty="0" smtClean="0">
              <a:solidFill>
                <a:schemeClr val="tx1"/>
              </a:solidFill>
            </a:rPr>
            <a:t>Reducir del costo unitario del producto final</a:t>
          </a:r>
          <a:endParaRPr lang="es-GT" sz="1050" dirty="0">
            <a:solidFill>
              <a:schemeClr val="tx1"/>
            </a:solidFill>
          </a:endParaRPr>
        </a:p>
      </dgm:t>
    </dgm:pt>
    <dgm:pt modelId="{6521E6A8-03DF-4C23-8407-7EC5F3D002B5}" type="parTrans" cxnId="{69C4A06D-9BD8-4569-A429-72BB83D23803}">
      <dgm:prSet/>
      <dgm:spPr/>
      <dgm:t>
        <a:bodyPr/>
        <a:lstStyle/>
        <a:p>
          <a:endParaRPr lang="es-GT"/>
        </a:p>
      </dgm:t>
    </dgm:pt>
    <dgm:pt modelId="{E56ED424-D183-44C0-9292-012418B21AB9}" type="sibTrans" cxnId="{69C4A06D-9BD8-4569-A429-72BB83D23803}">
      <dgm:prSet/>
      <dgm:spPr/>
      <dgm:t>
        <a:bodyPr/>
        <a:lstStyle/>
        <a:p>
          <a:endParaRPr lang="es-GT"/>
        </a:p>
      </dgm:t>
    </dgm:pt>
    <dgm:pt modelId="{BCEE406C-C437-458B-8D86-E3AD7CAD99AA}">
      <dgm:prSet phldrT="[Texto]" phldr="1"/>
      <dgm:spPr>
        <a:solidFill>
          <a:srgbClr val="002060"/>
        </a:solidFill>
      </dgm:spPr>
      <dgm:t>
        <a:bodyPr/>
        <a:lstStyle/>
        <a:p>
          <a:endParaRPr lang="es-GT" dirty="0"/>
        </a:p>
      </dgm:t>
    </dgm:pt>
    <dgm:pt modelId="{A30CE9F8-4847-44A0-BF45-600CD7C959B0}" type="parTrans" cxnId="{CA8DBB28-FA05-440D-B0CC-3E78064969A6}">
      <dgm:prSet/>
      <dgm:spPr/>
      <dgm:t>
        <a:bodyPr/>
        <a:lstStyle/>
        <a:p>
          <a:endParaRPr lang="es-GT"/>
        </a:p>
      </dgm:t>
    </dgm:pt>
    <dgm:pt modelId="{7A848936-54A5-45EF-BDCF-71BDBDD50848}" type="sibTrans" cxnId="{CA8DBB28-FA05-440D-B0CC-3E78064969A6}">
      <dgm:prSet/>
      <dgm:spPr/>
      <dgm:t>
        <a:bodyPr/>
        <a:lstStyle/>
        <a:p>
          <a:endParaRPr lang="es-GT"/>
        </a:p>
      </dgm:t>
    </dgm:pt>
    <dgm:pt modelId="{2D34D7A2-D93A-408F-A3B4-171D30BF6F3C}" type="pres">
      <dgm:prSet presAssocID="{C134FE7E-77D5-447E-9DCC-40CFF2921F86}" presName="Name0" presStyleCnt="0">
        <dgm:presLayoutVars>
          <dgm:dir/>
          <dgm:animLvl val="lvl"/>
          <dgm:resizeHandles val="exact"/>
        </dgm:presLayoutVars>
      </dgm:prSet>
      <dgm:spPr/>
    </dgm:pt>
    <dgm:pt modelId="{D43AD7DA-E426-4558-837D-E1ECC89A8114}" type="pres">
      <dgm:prSet presAssocID="{F2D3C4F8-0682-4E13-BA5D-E32C07D46F26}" presName="Name8" presStyleCnt="0"/>
      <dgm:spPr/>
    </dgm:pt>
    <dgm:pt modelId="{14D4CDBE-8F8C-44BE-9BDD-C8B23C4C0FEA}" type="pres">
      <dgm:prSet presAssocID="{F2D3C4F8-0682-4E13-BA5D-E32C07D46F26}" presName="level" presStyleLbl="node1" presStyleIdx="0" presStyleCnt="3" custLinFactNeighborX="3333">
        <dgm:presLayoutVars>
          <dgm:chMax val="1"/>
          <dgm:bulletEnabled val="1"/>
        </dgm:presLayoutVars>
      </dgm:prSet>
      <dgm:spPr/>
      <dgm:t>
        <a:bodyPr/>
        <a:lstStyle/>
        <a:p>
          <a:endParaRPr lang="es-GT"/>
        </a:p>
      </dgm:t>
    </dgm:pt>
    <dgm:pt modelId="{C24AA322-CB47-4974-8404-275FD37DBB7C}" type="pres">
      <dgm:prSet presAssocID="{F2D3C4F8-0682-4E13-BA5D-E32C07D46F26}" presName="levelTx" presStyleLbl="revTx" presStyleIdx="0" presStyleCnt="0">
        <dgm:presLayoutVars>
          <dgm:chMax val="1"/>
          <dgm:bulletEnabled val="1"/>
        </dgm:presLayoutVars>
      </dgm:prSet>
      <dgm:spPr/>
      <dgm:t>
        <a:bodyPr/>
        <a:lstStyle/>
        <a:p>
          <a:endParaRPr lang="es-GT"/>
        </a:p>
      </dgm:t>
    </dgm:pt>
    <dgm:pt modelId="{09A45ACA-4620-4A0A-A522-9E1B56411A9F}" type="pres">
      <dgm:prSet presAssocID="{FF389CF1-B1CB-4802-A054-22A5DC910BF1}" presName="Name8" presStyleCnt="0"/>
      <dgm:spPr/>
    </dgm:pt>
    <dgm:pt modelId="{77CBDBD5-4523-4D72-B6C4-484B3700E342}" type="pres">
      <dgm:prSet presAssocID="{FF389CF1-B1CB-4802-A054-22A5DC910BF1}" presName="level" presStyleLbl="node1" presStyleIdx="1" presStyleCnt="3">
        <dgm:presLayoutVars>
          <dgm:chMax val="1"/>
          <dgm:bulletEnabled val="1"/>
        </dgm:presLayoutVars>
      </dgm:prSet>
      <dgm:spPr/>
      <dgm:t>
        <a:bodyPr/>
        <a:lstStyle/>
        <a:p>
          <a:endParaRPr lang="es-GT"/>
        </a:p>
      </dgm:t>
    </dgm:pt>
    <dgm:pt modelId="{8F574945-28A6-4966-8C3A-EAFE87D4388A}" type="pres">
      <dgm:prSet presAssocID="{FF389CF1-B1CB-4802-A054-22A5DC910BF1}" presName="levelTx" presStyleLbl="revTx" presStyleIdx="0" presStyleCnt="0">
        <dgm:presLayoutVars>
          <dgm:chMax val="1"/>
          <dgm:bulletEnabled val="1"/>
        </dgm:presLayoutVars>
      </dgm:prSet>
      <dgm:spPr/>
      <dgm:t>
        <a:bodyPr/>
        <a:lstStyle/>
        <a:p>
          <a:endParaRPr lang="es-GT"/>
        </a:p>
      </dgm:t>
    </dgm:pt>
    <dgm:pt modelId="{6A42BCFB-2534-4E26-B180-169C2A40F344}" type="pres">
      <dgm:prSet presAssocID="{BCEE406C-C437-458B-8D86-E3AD7CAD99AA}" presName="Name8" presStyleCnt="0"/>
      <dgm:spPr/>
    </dgm:pt>
    <dgm:pt modelId="{5E9B6C4F-CD0E-4C2A-B8BF-05C84A5CD3C8}" type="pres">
      <dgm:prSet presAssocID="{BCEE406C-C437-458B-8D86-E3AD7CAD99AA}" presName="level" presStyleLbl="node1" presStyleIdx="2" presStyleCnt="3">
        <dgm:presLayoutVars>
          <dgm:chMax val="1"/>
          <dgm:bulletEnabled val="1"/>
        </dgm:presLayoutVars>
      </dgm:prSet>
      <dgm:spPr/>
      <dgm:t>
        <a:bodyPr/>
        <a:lstStyle/>
        <a:p>
          <a:endParaRPr lang="es-GT"/>
        </a:p>
      </dgm:t>
    </dgm:pt>
    <dgm:pt modelId="{091C65AD-4613-4E9F-A02F-739B05BE54B3}" type="pres">
      <dgm:prSet presAssocID="{BCEE406C-C437-458B-8D86-E3AD7CAD99AA}" presName="levelTx" presStyleLbl="revTx" presStyleIdx="0" presStyleCnt="0">
        <dgm:presLayoutVars>
          <dgm:chMax val="1"/>
          <dgm:bulletEnabled val="1"/>
        </dgm:presLayoutVars>
      </dgm:prSet>
      <dgm:spPr/>
      <dgm:t>
        <a:bodyPr/>
        <a:lstStyle/>
        <a:p>
          <a:endParaRPr lang="es-GT"/>
        </a:p>
      </dgm:t>
    </dgm:pt>
  </dgm:ptLst>
  <dgm:cxnLst>
    <dgm:cxn modelId="{B8C04BB0-17B0-4E63-8B03-D0C2FEB215CE}" type="presOf" srcId="{BCEE406C-C437-458B-8D86-E3AD7CAD99AA}" destId="{091C65AD-4613-4E9F-A02F-739B05BE54B3}" srcOrd="1" destOrd="0" presId="urn:microsoft.com/office/officeart/2005/8/layout/pyramid3"/>
    <dgm:cxn modelId="{A9F256EB-5D6B-4AC1-A1D1-9355FC86244D}" type="presOf" srcId="{FF389CF1-B1CB-4802-A054-22A5DC910BF1}" destId="{77CBDBD5-4523-4D72-B6C4-484B3700E342}" srcOrd="0" destOrd="0" presId="urn:microsoft.com/office/officeart/2005/8/layout/pyramid3"/>
    <dgm:cxn modelId="{79C391F3-4AA4-4D55-8D34-7BCE968767BC}" type="presOf" srcId="{FF389CF1-B1CB-4802-A054-22A5DC910BF1}" destId="{8F574945-28A6-4966-8C3A-EAFE87D4388A}" srcOrd="1" destOrd="0" presId="urn:microsoft.com/office/officeart/2005/8/layout/pyramid3"/>
    <dgm:cxn modelId="{0D8E3EA1-E5A7-4BBE-A49E-883695CCDADE}" type="presOf" srcId="{F2D3C4F8-0682-4E13-BA5D-E32C07D46F26}" destId="{C24AA322-CB47-4974-8404-275FD37DBB7C}" srcOrd="1" destOrd="0" presId="urn:microsoft.com/office/officeart/2005/8/layout/pyramid3"/>
    <dgm:cxn modelId="{C180AB73-871C-41E4-A02F-BFFC51E036EE}" srcId="{C134FE7E-77D5-447E-9DCC-40CFF2921F86}" destId="{F2D3C4F8-0682-4E13-BA5D-E32C07D46F26}" srcOrd="0" destOrd="0" parTransId="{421C5D88-8866-4BDA-A3CD-20F0B0A1C11A}" sibTransId="{860343ED-BCBC-4F8C-94F3-4E523ED1937A}"/>
    <dgm:cxn modelId="{8C78C29D-E4CC-4C12-A0C9-CBBF5242EED7}" type="presOf" srcId="{C134FE7E-77D5-447E-9DCC-40CFF2921F86}" destId="{2D34D7A2-D93A-408F-A3B4-171D30BF6F3C}" srcOrd="0" destOrd="0" presId="urn:microsoft.com/office/officeart/2005/8/layout/pyramid3"/>
    <dgm:cxn modelId="{CA8DBB28-FA05-440D-B0CC-3E78064969A6}" srcId="{C134FE7E-77D5-447E-9DCC-40CFF2921F86}" destId="{BCEE406C-C437-458B-8D86-E3AD7CAD99AA}" srcOrd="2" destOrd="0" parTransId="{A30CE9F8-4847-44A0-BF45-600CD7C959B0}" sibTransId="{7A848936-54A5-45EF-BDCF-71BDBDD50848}"/>
    <dgm:cxn modelId="{2EE175D0-C9DB-4914-A971-96614BC48A32}" type="presOf" srcId="{F2D3C4F8-0682-4E13-BA5D-E32C07D46F26}" destId="{14D4CDBE-8F8C-44BE-9BDD-C8B23C4C0FEA}" srcOrd="0" destOrd="0" presId="urn:microsoft.com/office/officeart/2005/8/layout/pyramid3"/>
    <dgm:cxn modelId="{69C4A06D-9BD8-4569-A429-72BB83D23803}" srcId="{C134FE7E-77D5-447E-9DCC-40CFF2921F86}" destId="{FF389CF1-B1CB-4802-A054-22A5DC910BF1}" srcOrd="1" destOrd="0" parTransId="{6521E6A8-03DF-4C23-8407-7EC5F3D002B5}" sibTransId="{E56ED424-D183-44C0-9292-012418B21AB9}"/>
    <dgm:cxn modelId="{EA4D1CC5-989B-43CE-A944-F8FC324FFA6B}" type="presOf" srcId="{BCEE406C-C437-458B-8D86-E3AD7CAD99AA}" destId="{5E9B6C4F-CD0E-4C2A-B8BF-05C84A5CD3C8}" srcOrd="0" destOrd="0" presId="urn:microsoft.com/office/officeart/2005/8/layout/pyramid3"/>
    <dgm:cxn modelId="{9E18D816-6565-4081-A1D3-20B68E5C05E3}" type="presParOf" srcId="{2D34D7A2-D93A-408F-A3B4-171D30BF6F3C}" destId="{D43AD7DA-E426-4558-837D-E1ECC89A8114}" srcOrd="0" destOrd="0" presId="urn:microsoft.com/office/officeart/2005/8/layout/pyramid3"/>
    <dgm:cxn modelId="{FA464A5A-A86D-41C3-95E5-FB85AD4A6AEC}" type="presParOf" srcId="{D43AD7DA-E426-4558-837D-E1ECC89A8114}" destId="{14D4CDBE-8F8C-44BE-9BDD-C8B23C4C0FEA}" srcOrd="0" destOrd="0" presId="urn:microsoft.com/office/officeart/2005/8/layout/pyramid3"/>
    <dgm:cxn modelId="{272BD467-3FB0-49A7-90A5-E28A35E8ABF6}" type="presParOf" srcId="{D43AD7DA-E426-4558-837D-E1ECC89A8114}" destId="{C24AA322-CB47-4974-8404-275FD37DBB7C}" srcOrd="1" destOrd="0" presId="urn:microsoft.com/office/officeart/2005/8/layout/pyramid3"/>
    <dgm:cxn modelId="{4F1831DC-37FB-49E9-990F-3D6626A84021}" type="presParOf" srcId="{2D34D7A2-D93A-408F-A3B4-171D30BF6F3C}" destId="{09A45ACA-4620-4A0A-A522-9E1B56411A9F}" srcOrd="1" destOrd="0" presId="urn:microsoft.com/office/officeart/2005/8/layout/pyramid3"/>
    <dgm:cxn modelId="{67E3ED95-6EF8-4292-A33E-764DEEE41A18}" type="presParOf" srcId="{09A45ACA-4620-4A0A-A522-9E1B56411A9F}" destId="{77CBDBD5-4523-4D72-B6C4-484B3700E342}" srcOrd="0" destOrd="0" presId="urn:microsoft.com/office/officeart/2005/8/layout/pyramid3"/>
    <dgm:cxn modelId="{A90F300C-C786-4548-9474-C424455E808E}" type="presParOf" srcId="{09A45ACA-4620-4A0A-A522-9E1B56411A9F}" destId="{8F574945-28A6-4966-8C3A-EAFE87D4388A}" srcOrd="1" destOrd="0" presId="urn:microsoft.com/office/officeart/2005/8/layout/pyramid3"/>
    <dgm:cxn modelId="{61968547-5FE7-4695-A3EC-E4C97AA96385}" type="presParOf" srcId="{2D34D7A2-D93A-408F-A3B4-171D30BF6F3C}" destId="{6A42BCFB-2534-4E26-B180-169C2A40F344}" srcOrd="2" destOrd="0" presId="urn:microsoft.com/office/officeart/2005/8/layout/pyramid3"/>
    <dgm:cxn modelId="{97A699C3-6202-46A4-BB98-DE2A96152E20}" type="presParOf" srcId="{6A42BCFB-2534-4E26-B180-169C2A40F344}" destId="{5E9B6C4F-CD0E-4C2A-B8BF-05C84A5CD3C8}" srcOrd="0" destOrd="0" presId="urn:microsoft.com/office/officeart/2005/8/layout/pyramid3"/>
    <dgm:cxn modelId="{EFB8411F-0BE0-435C-97CB-7CEC9EF730C6}" type="presParOf" srcId="{6A42BCFB-2534-4E26-B180-169C2A40F344}" destId="{091C65AD-4613-4E9F-A02F-739B05BE54B3}" srcOrd="1" destOrd="0" presId="urn:microsoft.com/office/officeart/2005/8/layout/pyramid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7A0A60-FDF2-42FE-A51A-15E8A21882F2}" type="doc">
      <dgm:prSet loTypeId="urn:microsoft.com/office/officeart/2005/8/layout/radial1" loCatId="cycle" qsTypeId="urn:microsoft.com/office/officeart/2005/8/quickstyle/3d3" qsCatId="3D" csTypeId="urn:microsoft.com/office/officeart/2005/8/colors/colorful2" csCatId="colorful" phldr="1"/>
      <dgm:spPr/>
      <dgm:t>
        <a:bodyPr/>
        <a:lstStyle/>
        <a:p>
          <a:endParaRPr lang="es-GT"/>
        </a:p>
      </dgm:t>
    </dgm:pt>
    <dgm:pt modelId="{EFAA974B-A46E-4636-AACB-37A05C8E73D1}">
      <dgm:prSet phldrT="[Texto]"/>
      <dgm:spPr>
        <a:solidFill>
          <a:srgbClr val="FF0000"/>
        </a:solidFill>
      </dgm:spPr>
      <dgm:t>
        <a:bodyPr/>
        <a:lstStyle/>
        <a:p>
          <a:r>
            <a:rPr lang="es-GT" dirty="0" smtClean="0"/>
            <a:t>INNOVACIÓN EN EL VALOR</a:t>
          </a:r>
          <a:endParaRPr lang="es-GT" dirty="0"/>
        </a:p>
      </dgm:t>
    </dgm:pt>
    <dgm:pt modelId="{F0CC4648-B71A-405D-A233-3066F84EE362}" type="parTrans" cxnId="{3E277FD1-283A-4858-8F50-141F0EF6B28C}">
      <dgm:prSet/>
      <dgm:spPr/>
      <dgm:t>
        <a:bodyPr/>
        <a:lstStyle/>
        <a:p>
          <a:endParaRPr lang="es-GT"/>
        </a:p>
      </dgm:t>
    </dgm:pt>
    <dgm:pt modelId="{3348F1AD-E4E6-496D-9E06-EDE5AC13579C}" type="sibTrans" cxnId="{3E277FD1-283A-4858-8F50-141F0EF6B28C}">
      <dgm:prSet/>
      <dgm:spPr/>
      <dgm:t>
        <a:bodyPr/>
        <a:lstStyle/>
        <a:p>
          <a:endParaRPr lang="es-GT"/>
        </a:p>
      </dgm:t>
    </dgm:pt>
    <dgm:pt modelId="{8F96666D-CB93-4F32-8F61-9A0C109DDB6F}">
      <dgm:prSet phldrT="[Texto]"/>
      <dgm:spPr>
        <a:solidFill>
          <a:srgbClr val="00FF00"/>
        </a:solidFill>
      </dgm:spPr>
      <dgm:t>
        <a:bodyPr/>
        <a:lstStyle/>
        <a:p>
          <a:r>
            <a:rPr lang="es-GT" dirty="0" smtClean="0">
              <a:solidFill>
                <a:schemeClr val="tx1"/>
              </a:solidFill>
            </a:rPr>
            <a:t>REDUCIR Variables que no generan valor pero si generan gastos</a:t>
          </a:r>
          <a:endParaRPr lang="es-GT" dirty="0">
            <a:solidFill>
              <a:schemeClr val="tx1"/>
            </a:solidFill>
          </a:endParaRPr>
        </a:p>
      </dgm:t>
    </dgm:pt>
    <dgm:pt modelId="{F0C9130F-1B1D-4A57-955E-5163984826D7}" type="parTrans" cxnId="{5D6107BE-F983-4BB8-BAED-4997AEA86963}">
      <dgm:prSet/>
      <dgm:spPr/>
      <dgm:t>
        <a:bodyPr/>
        <a:lstStyle/>
        <a:p>
          <a:endParaRPr lang="es-GT" dirty="0"/>
        </a:p>
      </dgm:t>
    </dgm:pt>
    <dgm:pt modelId="{66A8D6A1-896F-4885-8358-953DE24ED51E}" type="sibTrans" cxnId="{5D6107BE-F983-4BB8-BAED-4997AEA86963}">
      <dgm:prSet/>
      <dgm:spPr/>
      <dgm:t>
        <a:bodyPr/>
        <a:lstStyle/>
        <a:p>
          <a:endParaRPr lang="es-GT"/>
        </a:p>
      </dgm:t>
    </dgm:pt>
    <dgm:pt modelId="{4BD851CE-B4AA-4A66-99BB-B98AB03BF967}">
      <dgm:prSet phldrT="[Texto]"/>
      <dgm:spPr>
        <a:solidFill>
          <a:srgbClr val="FFC000"/>
        </a:solidFill>
      </dgm:spPr>
      <dgm:t>
        <a:bodyPr/>
        <a:lstStyle/>
        <a:p>
          <a:r>
            <a:rPr lang="es-GT" dirty="0" smtClean="0">
              <a:solidFill>
                <a:schemeClr val="tx1"/>
              </a:solidFill>
            </a:rPr>
            <a:t>CREAR Variables nuevas </a:t>
          </a:r>
          <a:endParaRPr lang="es-GT" dirty="0">
            <a:solidFill>
              <a:schemeClr val="tx1"/>
            </a:solidFill>
          </a:endParaRPr>
        </a:p>
      </dgm:t>
    </dgm:pt>
    <dgm:pt modelId="{CCC4D04E-2EF5-4DD2-B52D-8C4169A90604}" type="parTrans" cxnId="{97B4ED3C-1D20-4717-A6D9-363C58312E2E}">
      <dgm:prSet/>
      <dgm:spPr/>
      <dgm:t>
        <a:bodyPr/>
        <a:lstStyle/>
        <a:p>
          <a:endParaRPr lang="es-GT" dirty="0"/>
        </a:p>
      </dgm:t>
    </dgm:pt>
    <dgm:pt modelId="{4E84E528-B3D7-4C1C-9F27-A21235D23650}" type="sibTrans" cxnId="{97B4ED3C-1D20-4717-A6D9-363C58312E2E}">
      <dgm:prSet/>
      <dgm:spPr/>
      <dgm:t>
        <a:bodyPr/>
        <a:lstStyle/>
        <a:p>
          <a:endParaRPr lang="es-GT"/>
        </a:p>
      </dgm:t>
    </dgm:pt>
    <dgm:pt modelId="{7D1BD196-B823-44A9-AC6A-893C0EA2A38D}">
      <dgm:prSet phldrT="[Texto]"/>
      <dgm:spPr>
        <a:solidFill>
          <a:srgbClr val="FF6600"/>
        </a:solidFill>
      </dgm:spPr>
      <dgm:t>
        <a:bodyPr/>
        <a:lstStyle/>
        <a:p>
          <a:r>
            <a:rPr lang="es-GT" dirty="0" smtClean="0"/>
            <a:t>INCREMENTAR Variables que generan valor  que no se han desarrollado completamente</a:t>
          </a:r>
          <a:endParaRPr lang="es-GT" dirty="0"/>
        </a:p>
      </dgm:t>
    </dgm:pt>
    <dgm:pt modelId="{64E24D70-199D-4FCF-A760-290286B29D3A}" type="parTrans" cxnId="{548B874D-6506-4B47-A370-E9EEE43C6ABE}">
      <dgm:prSet/>
      <dgm:spPr/>
      <dgm:t>
        <a:bodyPr/>
        <a:lstStyle/>
        <a:p>
          <a:endParaRPr lang="es-GT" dirty="0"/>
        </a:p>
      </dgm:t>
    </dgm:pt>
    <dgm:pt modelId="{1D71E2DD-B912-47FE-A94F-9EA13DDB6ECE}" type="sibTrans" cxnId="{548B874D-6506-4B47-A370-E9EEE43C6ABE}">
      <dgm:prSet/>
      <dgm:spPr/>
      <dgm:t>
        <a:bodyPr/>
        <a:lstStyle/>
        <a:p>
          <a:endParaRPr lang="es-GT"/>
        </a:p>
      </dgm:t>
    </dgm:pt>
    <dgm:pt modelId="{26B42B6E-8E40-4F4A-AF5B-2F48BABDFE05}">
      <dgm:prSet phldrT="[Texto]"/>
      <dgm:spPr>
        <a:solidFill>
          <a:srgbClr val="0070C0"/>
        </a:solidFill>
      </dgm:spPr>
      <dgm:t>
        <a:bodyPr/>
        <a:lstStyle/>
        <a:p>
          <a:r>
            <a:rPr lang="es-GT" dirty="0" smtClean="0"/>
            <a:t>ELIMINAR Variables que se han dado siempre por sentado</a:t>
          </a:r>
          <a:endParaRPr lang="es-GT" dirty="0"/>
        </a:p>
      </dgm:t>
    </dgm:pt>
    <dgm:pt modelId="{1DE792D8-82F2-44EB-B530-8BE32385F580}" type="parTrans" cxnId="{FB8CA970-54BD-4A8C-BB6F-031194FB3FEB}">
      <dgm:prSet/>
      <dgm:spPr/>
      <dgm:t>
        <a:bodyPr/>
        <a:lstStyle/>
        <a:p>
          <a:endParaRPr lang="es-GT" dirty="0"/>
        </a:p>
      </dgm:t>
    </dgm:pt>
    <dgm:pt modelId="{AE5F09E7-8275-461A-A0E8-B99D5C1C2C8D}" type="sibTrans" cxnId="{FB8CA970-54BD-4A8C-BB6F-031194FB3FEB}">
      <dgm:prSet/>
      <dgm:spPr/>
      <dgm:t>
        <a:bodyPr/>
        <a:lstStyle/>
        <a:p>
          <a:endParaRPr lang="es-GT"/>
        </a:p>
      </dgm:t>
    </dgm:pt>
    <dgm:pt modelId="{4C95FD1E-973B-40D1-91D4-27F3D6920A79}" type="pres">
      <dgm:prSet presAssocID="{EC7A0A60-FDF2-42FE-A51A-15E8A21882F2}" presName="cycle" presStyleCnt="0">
        <dgm:presLayoutVars>
          <dgm:chMax val="1"/>
          <dgm:dir/>
          <dgm:animLvl val="ctr"/>
          <dgm:resizeHandles val="exact"/>
        </dgm:presLayoutVars>
      </dgm:prSet>
      <dgm:spPr/>
      <dgm:t>
        <a:bodyPr/>
        <a:lstStyle/>
        <a:p>
          <a:endParaRPr lang="es-GT"/>
        </a:p>
      </dgm:t>
    </dgm:pt>
    <dgm:pt modelId="{815AB09C-2EFA-464C-A249-1BD1D83227BB}" type="pres">
      <dgm:prSet presAssocID="{EFAA974B-A46E-4636-AACB-37A05C8E73D1}" presName="centerShape" presStyleLbl="node0" presStyleIdx="0" presStyleCnt="1"/>
      <dgm:spPr/>
      <dgm:t>
        <a:bodyPr/>
        <a:lstStyle/>
        <a:p>
          <a:endParaRPr lang="es-GT"/>
        </a:p>
      </dgm:t>
    </dgm:pt>
    <dgm:pt modelId="{DACBEC6A-58C0-40A1-9992-062317AC20FA}" type="pres">
      <dgm:prSet presAssocID="{F0C9130F-1B1D-4A57-955E-5163984826D7}" presName="Name9" presStyleLbl="parChTrans1D2" presStyleIdx="0" presStyleCnt="4"/>
      <dgm:spPr/>
      <dgm:t>
        <a:bodyPr/>
        <a:lstStyle/>
        <a:p>
          <a:endParaRPr lang="es-GT"/>
        </a:p>
      </dgm:t>
    </dgm:pt>
    <dgm:pt modelId="{0CF0E4C5-4525-42D4-AFBE-B39078968A3F}" type="pres">
      <dgm:prSet presAssocID="{F0C9130F-1B1D-4A57-955E-5163984826D7}" presName="connTx" presStyleLbl="parChTrans1D2" presStyleIdx="0" presStyleCnt="4"/>
      <dgm:spPr/>
      <dgm:t>
        <a:bodyPr/>
        <a:lstStyle/>
        <a:p>
          <a:endParaRPr lang="es-GT"/>
        </a:p>
      </dgm:t>
    </dgm:pt>
    <dgm:pt modelId="{5F2035FE-8394-48C9-BD7B-7BFECF687A1B}" type="pres">
      <dgm:prSet presAssocID="{8F96666D-CB93-4F32-8F61-9A0C109DDB6F}" presName="node" presStyleLbl="node1" presStyleIdx="0" presStyleCnt="4">
        <dgm:presLayoutVars>
          <dgm:bulletEnabled val="1"/>
        </dgm:presLayoutVars>
      </dgm:prSet>
      <dgm:spPr/>
      <dgm:t>
        <a:bodyPr/>
        <a:lstStyle/>
        <a:p>
          <a:endParaRPr lang="es-GT"/>
        </a:p>
      </dgm:t>
    </dgm:pt>
    <dgm:pt modelId="{2768A8C5-D7DA-46AD-9929-56D0F9F5892E}" type="pres">
      <dgm:prSet presAssocID="{CCC4D04E-2EF5-4DD2-B52D-8C4169A90604}" presName="Name9" presStyleLbl="parChTrans1D2" presStyleIdx="1" presStyleCnt="4"/>
      <dgm:spPr/>
      <dgm:t>
        <a:bodyPr/>
        <a:lstStyle/>
        <a:p>
          <a:endParaRPr lang="es-GT"/>
        </a:p>
      </dgm:t>
    </dgm:pt>
    <dgm:pt modelId="{A639B720-0EAD-4445-8AF9-FE15EBCC3A2C}" type="pres">
      <dgm:prSet presAssocID="{CCC4D04E-2EF5-4DD2-B52D-8C4169A90604}" presName="connTx" presStyleLbl="parChTrans1D2" presStyleIdx="1" presStyleCnt="4"/>
      <dgm:spPr/>
      <dgm:t>
        <a:bodyPr/>
        <a:lstStyle/>
        <a:p>
          <a:endParaRPr lang="es-GT"/>
        </a:p>
      </dgm:t>
    </dgm:pt>
    <dgm:pt modelId="{52DDACEC-7238-48A7-8B28-17F6D4EA824C}" type="pres">
      <dgm:prSet presAssocID="{4BD851CE-B4AA-4A66-99BB-B98AB03BF967}" presName="node" presStyleLbl="node1" presStyleIdx="1" presStyleCnt="4">
        <dgm:presLayoutVars>
          <dgm:bulletEnabled val="1"/>
        </dgm:presLayoutVars>
      </dgm:prSet>
      <dgm:spPr/>
      <dgm:t>
        <a:bodyPr/>
        <a:lstStyle/>
        <a:p>
          <a:endParaRPr lang="es-GT"/>
        </a:p>
      </dgm:t>
    </dgm:pt>
    <dgm:pt modelId="{8C257C6C-2649-4035-93CB-2DDBCE879E37}" type="pres">
      <dgm:prSet presAssocID="{64E24D70-199D-4FCF-A760-290286B29D3A}" presName="Name9" presStyleLbl="parChTrans1D2" presStyleIdx="2" presStyleCnt="4"/>
      <dgm:spPr/>
      <dgm:t>
        <a:bodyPr/>
        <a:lstStyle/>
        <a:p>
          <a:endParaRPr lang="es-GT"/>
        </a:p>
      </dgm:t>
    </dgm:pt>
    <dgm:pt modelId="{DA6B0AD8-A409-467F-904A-4628AFF6BF70}" type="pres">
      <dgm:prSet presAssocID="{64E24D70-199D-4FCF-A760-290286B29D3A}" presName="connTx" presStyleLbl="parChTrans1D2" presStyleIdx="2" presStyleCnt="4"/>
      <dgm:spPr/>
      <dgm:t>
        <a:bodyPr/>
        <a:lstStyle/>
        <a:p>
          <a:endParaRPr lang="es-GT"/>
        </a:p>
      </dgm:t>
    </dgm:pt>
    <dgm:pt modelId="{F1B50568-3980-45DB-A920-C02F4F54D014}" type="pres">
      <dgm:prSet presAssocID="{7D1BD196-B823-44A9-AC6A-893C0EA2A38D}" presName="node" presStyleLbl="node1" presStyleIdx="2" presStyleCnt="4">
        <dgm:presLayoutVars>
          <dgm:bulletEnabled val="1"/>
        </dgm:presLayoutVars>
      </dgm:prSet>
      <dgm:spPr/>
      <dgm:t>
        <a:bodyPr/>
        <a:lstStyle/>
        <a:p>
          <a:endParaRPr lang="es-GT"/>
        </a:p>
      </dgm:t>
    </dgm:pt>
    <dgm:pt modelId="{71CDC9FC-DA99-4F9A-B4DA-6AAF125D94B8}" type="pres">
      <dgm:prSet presAssocID="{1DE792D8-82F2-44EB-B530-8BE32385F580}" presName="Name9" presStyleLbl="parChTrans1D2" presStyleIdx="3" presStyleCnt="4"/>
      <dgm:spPr/>
      <dgm:t>
        <a:bodyPr/>
        <a:lstStyle/>
        <a:p>
          <a:endParaRPr lang="es-GT"/>
        </a:p>
      </dgm:t>
    </dgm:pt>
    <dgm:pt modelId="{CBF5739B-ECE4-48DF-B211-F1B2620502FE}" type="pres">
      <dgm:prSet presAssocID="{1DE792D8-82F2-44EB-B530-8BE32385F580}" presName="connTx" presStyleLbl="parChTrans1D2" presStyleIdx="3" presStyleCnt="4"/>
      <dgm:spPr/>
      <dgm:t>
        <a:bodyPr/>
        <a:lstStyle/>
        <a:p>
          <a:endParaRPr lang="es-GT"/>
        </a:p>
      </dgm:t>
    </dgm:pt>
    <dgm:pt modelId="{E99A68E2-8B7A-4243-938D-B64D19173BF0}" type="pres">
      <dgm:prSet presAssocID="{26B42B6E-8E40-4F4A-AF5B-2F48BABDFE05}" presName="node" presStyleLbl="node1" presStyleIdx="3" presStyleCnt="4">
        <dgm:presLayoutVars>
          <dgm:bulletEnabled val="1"/>
        </dgm:presLayoutVars>
      </dgm:prSet>
      <dgm:spPr/>
      <dgm:t>
        <a:bodyPr/>
        <a:lstStyle/>
        <a:p>
          <a:endParaRPr lang="es-GT"/>
        </a:p>
      </dgm:t>
    </dgm:pt>
  </dgm:ptLst>
  <dgm:cxnLst>
    <dgm:cxn modelId="{C1952955-5B02-4664-BAC2-BC1380CAC3D4}" type="presOf" srcId="{7D1BD196-B823-44A9-AC6A-893C0EA2A38D}" destId="{F1B50568-3980-45DB-A920-C02F4F54D014}" srcOrd="0" destOrd="0" presId="urn:microsoft.com/office/officeart/2005/8/layout/radial1"/>
    <dgm:cxn modelId="{97B4ED3C-1D20-4717-A6D9-363C58312E2E}" srcId="{EFAA974B-A46E-4636-AACB-37A05C8E73D1}" destId="{4BD851CE-B4AA-4A66-99BB-B98AB03BF967}" srcOrd="1" destOrd="0" parTransId="{CCC4D04E-2EF5-4DD2-B52D-8C4169A90604}" sibTransId="{4E84E528-B3D7-4C1C-9F27-A21235D23650}"/>
    <dgm:cxn modelId="{3E277FD1-283A-4858-8F50-141F0EF6B28C}" srcId="{EC7A0A60-FDF2-42FE-A51A-15E8A21882F2}" destId="{EFAA974B-A46E-4636-AACB-37A05C8E73D1}" srcOrd="0" destOrd="0" parTransId="{F0CC4648-B71A-405D-A233-3066F84EE362}" sibTransId="{3348F1AD-E4E6-496D-9E06-EDE5AC13579C}"/>
    <dgm:cxn modelId="{FB8CA970-54BD-4A8C-BB6F-031194FB3FEB}" srcId="{EFAA974B-A46E-4636-AACB-37A05C8E73D1}" destId="{26B42B6E-8E40-4F4A-AF5B-2F48BABDFE05}" srcOrd="3" destOrd="0" parTransId="{1DE792D8-82F2-44EB-B530-8BE32385F580}" sibTransId="{AE5F09E7-8275-461A-A0E8-B99D5C1C2C8D}"/>
    <dgm:cxn modelId="{80BCCD56-4A34-4912-94F2-27907FCDE3E6}" type="presOf" srcId="{CCC4D04E-2EF5-4DD2-B52D-8C4169A90604}" destId="{A639B720-0EAD-4445-8AF9-FE15EBCC3A2C}" srcOrd="1" destOrd="0" presId="urn:microsoft.com/office/officeart/2005/8/layout/radial1"/>
    <dgm:cxn modelId="{42366208-F960-4418-84BC-543C84723CFF}" type="presOf" srcId="{EFAA974B-A46E-4636-AACB-37A05C8E73D1}" destId="{815AB09C-2EFA-464C-A249-1BD1D83227BB}" srcOrd="0" destOrd="0" presId="urn:microsoft.com/office/officeart/2005/8/layout/radial1"/>
    <dgm:cxn modelId="{36F81F78-19C5-46B3-8446-9744E7153935}" type="presOf" srcId="{CCC4D04E-2EF5-4DD2-B52D-8C4169A90604}" destId="{2768A8C5-D7DA-46AD-9929-56D0F9F5892E}" srcOrd="0" destOrd="0" presId="urn:microsoft.com/office/officeart/2005/8/layout/radial1"/>
    <dgm:cxn modelId="{7B8A9C20-CF53-4AA5-B767-1CD729793495}" type="presOf" srcId="{26B42B6E-8E40-4F4A-AF5B-2F48BABDFE05}" destId="{E99A68E2-8B7A-4243-938D-B64D19173BF0}" srcOrd="0" destOrd="0" presId="urn:microsoft.com/office/officeart/2005/8/layout/radial1"/>
    <dgm:cxn modelId="{08D5E54D-2676-40EC-BE23-D5412FB478CA}" type="presOf" srcId="{F0C9130F-1B1D-4A57-955E-5163984826D7}" destId="{DACBEC6A-58C0-40A1-9992-062317AC20FA}" srcOrd="0" destOrd="0" presId="urn:microsoft.com/office/officeart/2005/8/layout/radial1"/>
    <dgm:cxn modelId="{50F9F26B-F639-403A-9408-F72676A1DAF9}" type="presOf" srcId="{64E24D70-199D-4FCF-A760-290286B29D3A}" destId="{8C257C6C-2649-4035-93CB-2DDBCE879E37}" srcOrd="0" destOrd="0" presId="urn:microsoft.com/office/officeart/2005/8/layout/radial1"/>
    <dgm:cxn modelId="{773E0539-34CA-4156-A673-56842030B38D}" type="presOf" srcId="{8F96666D-CB93-4F32-8F61-9A0C109DDB6F}" destId="{5F2035FE-8394-48C9-BD7B-7BFECF687A1B}" srcOrd="0" destOrd="0" presId="urn:microsoft.com/office/officeart/2005/8/layout/radial1"/>
    <dgm:cxn modelId="{1E006DBD-D13E-4158-9EC7-0F443EE5BF05}" type="presOf" srcId="{EC7A0A60-FDF2-42FE-A51A-15E8A21882F2}" destId="{4C95FD1E-973B-40D1-91D4-27F3D6920A79}" srcOrd="0" destOrd="0" presId="urn:microsoft.com/office/officeart/2005/8/layout/radial1"/>
    <dgm:cxn modelId="{993EBE0D-6DE8-4F3A-AB81-636EBCF874C5}" type="presOf" srcId="{1DE792D8-82F2-44EB-B530-8BE32385F580}" destId="{71CDC9FC-DA99-4F9A-B4DA-6AAF125D94B8}" srcOrd="0" destOrd="0" presId="urn:microsoft.com/office/officeart/2005/8/layout/radial1"/>
    <dgm:cxn modelId="{5D6107BE-F983-4BB8-BAED-4997AEA86963}" srcId="{EFAA974B-A46E-4636-AACB-37A05C8E73D1}" destId="{8F96666D-CB93-4F32-8F61-9A0C109DDB6F}" srcOrd="0" destOrd="0" parTransId="{F0C9130F-1B1D-4A57-955E-5163984826D7}" sibTransId="{66A8D6A1-896F-4885-8358-953DE24ED51E}"/>
    <dgm:cxn modelId="{1E62EB8A-F4CB-486D-9B2B-50F33794EA38}" type="presOf" srcId="{64E24D70-199D-4FCF-A760-290286B29D3A}" destId="{DA6B0AD8-A409-467F-904A-4628AFF6BF70}" srcOrd="1" destOrd="0" presId="urn:microsoft.com/office/officeart/2005/8/layout/radial1"/>
    <dgm:cxn modelId="{548B874D-6506-4B47-A370-E9EEE43C6ABE}" srcId="{EFAA974B-A46E-4636-AACB-37A05C8E73D1}" destId="{7D1BD196-B823-44A9-AC6A-893C0EA2A38D}" srcOrd="2" destOrd="0" parTransId="{64E24D70-199D-4FCF-A760-290286B29D3A}" sibTransId="{1D71E2DD-B912-47FE-A94F-9EA13DDB6ECE}"/>
    <dgm:cxn modelId="{4B08A927-B716-4226-96C0-9A4D6F309B32}" type="presOf" srcId="{1DE792D8-82F2-44EB-B530-8BE32385F580}" destId="{CBF5739B-ECE4-48DF-B211-F1B2620502FE}" srcOrd="1" destOrd="0" presId="urn:microsoft.com/office/officeart/2005/8/layout/radial1"/>
    <dgm:cxn modelId="{91502B93-E34B-400E-B2BD-B93C4F3AC291}" type="presOf" srcId="{F0C9130F-1B1D-4A57-955E-5163984826D7}" destId="{0CF0E4C5-4525-42D4-AFBE-B39078968A3F}" srcOrd="1" destOrd="0" presId="urn:microsoft.com/office/officeart/2005/8/layout/radial1"/>
    <dgm:cxn modelId="{5163D3C8-4A7D-4A8E-AF5F-6A3D77506A92}" type="presOf" srcId="{4BD851CE-B4AA-4A66-99BB-B98AB03BF967}" destId="{52DDACEC-7238-48A7-8B28-17F6D4EA824C}" srcOrd="0" destOrd="0" presId="urn:microsoft.com/office/officeart/2005/8/layout/radial1"/>
    <dgm:cxn modelId="{5A879013-FFE0-43C6-8A24-720752F30DCB}" type="presParOf" srcId="{4C95FD1E-973B-40D1-91D4-27F3D6920A79}" destId="{815AB09C-2EFA-464C-A249-1BD1D83227BB}" srcOrd="0" destOrd="0" presId="urn:microsoft.com/office/officeart/2005/8/layout/radial1"/>
    <dgm:cxn modelId="{AF4B4487-7278-4E2E-84D0-2616348046F3}" type="presParOf" srcId="{4C95FD1E-973B-40D1-91D4-27F3D6920A79}" destId="{DACBEC6A-58C0-40A1-9992-062317AC20FA}" srcOrd="1" destOrd="0" presId="urn:microsoft.com/office/officeart/2005/8/layout/radial1"/>
    <dgm:cxn modelId="{EF3F37AD-F101-4D65-B691-DBC632AEDA35}" type="presParOf" srcId="{DACBEC6A-58C0-40A1-9992-062317AC20FA}" destId="{0CF0E4C5-4525-42D4-AFBE-B39078968A3F}" srcOrd="0" destOrd="0" presId="urn:microsoft.com/office/officeart/2005/8/layout/radial1"/>
    <dgm:cxn modelId="{C517BC7D-A14F-498B-A4B2-5D5025A26F2A}" type="presParOf" srcId="{4C95FD1E-973B-40D1-91D4-27F3D6920A79}" destId="{5F2035FE-8394-48C9-BD7B-7BFECF687A1B}" srcOrd="2" destOrd="0" presId="urn:microsoft.com/office/officeart/2005/8/layout/radial1"/>
    <dgm:cxn modelId="{64B45216-355E-4B2B-B38A-67397F61D8A4}" type="presParOf" srcId="{4C95FD1E-973B-40D1-91D4-27F3D6920A79}" destId="{2768A8C5-D7DA-46AD-9929-56D0F9F5892E}" srcOrd="3" destOrd="0" presId="urn:microsoft.com/office/officeart/2005/8/layout/radial1"/>
    <dgm:cxn modelId="{2418A2C3-DB8C-4EA0-8926-3F62687E0CA2}" type="presParOf" srcId="{2768A8C5-D7DA-46AD-9929-56D0F9F5892E}" destId="{A639B720-0EAD-4445-8AF9-FE15EBCC3A2C}" srcOrd="0" destOrd="0" presId="urn:microsoft.com/office/officeart/2005/8/layout/radial1"/>
    <dgm:cxn modelId="{0C9BAB55-7895-4F50-BB5E-4AE5563CFE62}" type="presParOf" srcId="{4C95FD1E-973B-40D1-91D4-27F3D6920A79}" destId="{52DDACEC-7238-48A7-8B28-17F6D4EA824C}" srcOrd="4" destOrd="0" presId="urn:microsoft.com/office/officeart/2005/8/layout/radial1"/>
    <dgm:cxn modelId="{CFBEFFE8-AC60-48DD-93F5-C2E394B69EC0}" type="presParOf" srcId="{4C95FD1E-973B-40D1-91D4-27F3D6920A79}" destId="{8C257C6C-2649-4035-93CB-2DDBCE879E37}" srcOrd="5" destOrd="0" presId="urn:microsoft.com/office/officeart/2005/8/layout/radial1"/>
    <dgm:cxn modelId="{C8C37EB3-1F01-4121-823D-80B37F87C30D}" type="presParOf" srcId="{8C257C6C-2649-4035-93CB-2DDBCE879E37}" destId="{DA6B0AD8-A409-467F-904A-4628AFF6BF70}" srcOrd="0" destOrd="0" presId="urn:microsoft.com/office/officeart/2005/8/layout/radial1"/>
    <dgm:cxn modelId="{44418F75-E46A-490C-80A4-7ED7F957EEED}" type="presParOf" srcId="{4C95FD1E-973B-40D1-91D4-27F3D6920A79}" destId="{F1B50568-3980-45DB-A920-C02F4F54D014}" srcOrd="6" destOrd="0" presId="urn:microsoft.com/office/officeart/2005/8/layout/radial1"/>
    <dgm:cxn modelId="{C774D2F2-9E21-4F1C-BF1E-18CE21E894B9}" type="presParOf" srcId="{4C95FD1E-973B-40D1-91D4-27F3D6920A79}" destId="{71CDC9FC-DA99-4F9A-B4DA-6AAF125D94B8}" srcOrd="7" destOrd="0" presId="urn:microsoft.com/office/officeart/2005/8/layout/radial1"/>
    <dgm:cxn modelId="{CC809460-5745-408D-913A-264C232CD775}" type="presParOf" srcId="{71CDC9FC-DA99-4F9A-B4DA-6AAF125D94B8}" destId="{CBF5739B-ECE4-48DF-B211-F1B2620502FE}" srcOrd="0" destOrd="0" presId="urn:microsoft.com/office/officeart/2005/8/layout/radial1"/>
    <dgm:cxn modelId="{3B0C1A2E-00CC-4365-BEC2-D30EE8DC9C25}" type="presParOf" srcId="{4C95FD1E-973B-40D1-91D4-27F3D6920A79}" destId="{E99A68E2-8B7A-4243-938D-B64D19173BF0}"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FBEE-3A14-40EF-876B-EDA226C92A12}">
      <dsp:nvSpPr>
        <dsp:cNvPr id="0" name=""/>
        <dsp:cNvSpPr/>
      </dsp:nvSpPr>
      <dsp:spPr>
        <a:xfrm>
          <a:off x="1310746" y="0"/>
          <a:ext cx="1310745" cy="1463145"/>
        </a:xfrm>
        <a:prstGeom prst="trapezoid">
          <a:avLst>
            <a:gd name="adj" fmla="val 5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GT" sz="3000" kern="1200" dirty="0"/>
        </a:p>
      </dsp:txBody>
      <dsp:txXfrm>
        <a:off x="1310746" y="0"/>
        <a:ext cx="1310745" cy="1463145"/>
      </dsp:txXfrm>
    </dsp:sp>
    <dsp:sp modelId="{5F595FD6-EFBD-429C-A9AB-DD1A04F512C8}">
      <dsp:nvSpPr>
        <dsp:cNvPr id="0" name=""/>
        <dsp:cNvSpPr/>
      </dsp:nvSpPr>
      <dsp:spPr>
        <a:xfrm>
          <a:off x="655373" y="1463145"/>
          <a:ext cx="2621491" cy="1463145"/>
        </a:xfrm>
        <a:prstGeom prst="trapezoid">
          <a:avLst>
            <a:gd name="adj" fmla="val 44792"/>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kern="1200" dirty="0" smtClean="0">
              <a:solidFill>
                <a:schemeClr val="bg1"/>
              </a:solidFill>
            </a:rPr>
            <a:t>Aumentar el valor agregado en cada labor ejecutada</a:t>
          </a:r>
          <a:endParaRPr lang="es-GT" sz="1400" kern="1200" dirty="0">
            <a:solidFill>
              <a:schemeClr val="bg1"/>
            </a:solidFill>
          </a:endParaRPr>
        </a:p>
      </dsp:txBody>
      <dsp:txXfrm>
        <a:off x="1114134" y="1463145"/>
        <a:ext cx="1703969" cy="1463145"/>
      </dsp:txXfrm>
    </dsp:sp>
    <dsp:sp modelId="{7258B5B3-23D6-4C3C-9814-3B98A1869B04}">
      <dsp:nvSpPr>
        <dsp:cNvPr id="0" name=""/>
        <dsp:cNvSpPr/>
      </dsp:nvSpPr>
      <dsp:spPr>
        <a:xfrm>
          <a:off x="0" y="2926291"/>
          <a:ext cx="3932237" cy="1463145"/>
        </a:xfrm>
        <a:prstGeom prst="trapezoid">
          <a:avLst>
            <a:gd name="adj" fmla="val 44792"/>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GT" sz="3000" kern="1200" dirty="0" smtClean="0">
              <a:solidFill>
                <a:schemeClr val="bg1"/>
              </a:solidFill>
            </a:rPr>
            <a:t>Estrategia en Diferenciación</a:t>
          </a:r>
          <a:endParaRPr lang="es-GT" sz="3000" kern="1200" dirty="0">
            <a:solidFill>
              <a:schemeClr val="bg1"/>
            </a:solidFill>
          </a:endParaRPr>
        </a:p>
      </dsp:txBody>
      <dsp:txXfrm>
        <a:off x="688141" y="2926291"/>
        <a:ext cx="2555954" cy="1463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4CDBE-8F8C-44BE-9BDD-C8B23C4C0FEA}">
      <dsp:nvSpPr>
        <dsp:cNvPr id="0" name=""/>
        <dsp:cNvSpPr/>
      </dsp:nvSpPr>
      <dsp:spPr>
        <a:xfrm rot="10800000">
          <a:off x="0" y="0"/>
          <a:ext cx="3930649" cy="1463145"/>
        </a:xfrm>
        <a:prstGeom prst="trapezoid">
          <a:avLst>
            <a:gd name="adj" fmla="val 4477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GT" sz="3300" kern="1200" dirty="0" smtClean="0">
              <a:solidFill>
                <a:schemeClr val="tx1"/>
              </a:solidFill>
            </a:rPr>
            <a:t>Estrategia en Reducción de Costos</a:t>
          </a:r>
          <a:endParaRPr lang="es-GT" sz="3300" kern="1200" dirty="0">
            <a:solidFill>
              <a:schemeClr val="tx1"/>
            </a:solidFill>
          </a:endParaRPr>
        </a:p>
      </dsp:txBody>
      <dsp:txXfrm rot="-10800000">
        <a:off x="687863" y="0"/>
        <a:ext cx="2554922" cy="1463145"/>
      </dsp:txXfrm>
    </dsp:sp>
    <dsp:sp modelId="{77CBDBD5-4523-4D72-B6C4-484B3700E342}">
      <dsp:nvSpPr>
        <dsp:cNvPr id="0" name=""/>
        <dsp:cNvSpPr/>
      </dsp:nvSpPr>
      <dsp:spPr>
        <a:xfrm rot="10800000">
          <a:off x="655108" y="1463146"/>
          <a:ext cx="2620433" cy="1463145"/>
        </a:xfrm>
        <a:prstGeom prst="trapezoid">
          <a:avLst>
            <a:gd name="adj" fmla="val 4477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kern="1200" dirty="0" smtClean="0">
              <a:solidFill>
                <a:schemeClr val="tx1"/>
              </a:solidFill>
            </a:rPr>
            <a:t>Reducir el costo unitario del producto final</a:t>
          </a:r>
          <a:endParaRPr lang="es-GT" sz="1400" kern="1200" dirty="0">
            <a:solidFill>
              <a:schemeClr val="tx1"/>
            </a:solidFill>
          </a:endParaRPr>
        </a:p>
      </dsp:txBody>
      <dsp:txXfrm rot="-10800000">
        <a:off x="1113684" y="1463146"/>
        <a:ext cx="1703281" cy="1463145"/>
      </dsp:txXfrm>
    </dsp:sp>
    <dsp:sp modelId="{5E9B6C4F-CD0E-4C2A-B8BF-05C84A5CD3C8}">
      <dsp:nvSpPr>
        <dsp:cNvPr id="0" name=""/>
        <dsp:cNvSpPr/>
      </dsp:nvSpPr>
      <dsp:spPr>
        <a:xfrm rot="10800000">
          <a:off x="1310216" y="2926292"/>
          <a:ext cx="1310216" cy="1463145"/>
        </a:xfrm>
        <a:prstGeom prst="trapezoid">
          <a:avLst>
            <a:gd name="adj" fmla="val 5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GT" sz="3200" kern="1200" dirty="0"/>
        </a:p>
      </dsp:txBody>
      <dsp:txXfrm rot="-10800000">
        <a:off x="1310216" y="2926292"/>
        <a:ext cx="1310216" cy="1463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FBEE-3A14-40EF-876B-EDA226C92A12}">
      <dsp:nvSpPr>
        <dsp:cNvPr id="0" name=""/>
        <dsp:cNvSpPr/>
      </dsp:nvSpPr>
      <dsp:spPr>
        <a:xfrm>
          <a:off x="794814" y="0"/>
          <a:ext cx="794813" cy="918634"/>
        </a:xfrm>
        <a:prstGeom prst="trapezoid">
          <a:avLst>
            <a:gd name="adj" fmla="val 5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GT" sz="1800" kern="1200" dirty="0"/>
        </a:p>
      </dsp:txBody>
      <dsp:txXfrm>
        <a:off x="794814" y="0"/>
        <a:ext cx="794813" cy="918634"/>
      </dsp:txXfrm>
    </dsp:sp>
    <dsp:sp modelId="{5F595FD6-EFBD-429C-A9AB-DD1A04F512C8}">
      <dsp:nvSpPr>
        <dsp:cNvPr id="0" name=""/>
        <dsp:cNvSpPr/>
      </dsp:nvSpPr>
      <dsp:spPr>
        <a:xfrm>
          <a:off x="397407" y="918634"/>
          <a:ext cx="1589627" cy="918634"/>
        </a:xfrm>
        <a:prstGeom prst="trapezoid">
          <a:avLst>
            <a:gd name="adj" fmla="val 4326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GT" sz="1000" kern="1200" dirty="0" smtClean="0">
              <a:solidFill>
                <a:schemeClr val="bg1"/>
              </a:solidFill>
            </a:rPr>
            <a:t>Aumentar el valor agregado en cada labor ejecutada</a:t>
          </a:r>
          <a:endParaRPr lang="es-GT" sz="1000" kern="1200" dirty="0">
            <a:solidFill>
              <a:schemeClr val="bg1"/>
            </a:solidFill>
          </a:endParaRPr>
        </a:p>
      </dsp:txBody>
      <dsp:txXfrm>
        <a:off x="675591" y="918634"/>
        <a:ext cx="1033258" cy="918634"/>
      </dsp:txXfrm>
    </dsp:sp>
    <dsp:sp modelId="{7258B5B3-23D6-4C3C-9814-3B98A1869B04}">
      <dsp:nvSpPr>
        <dsp:cNvPr id="0" name=""/>
        <dsp:cNvSpPr/>
      </dsp:nvSpPr>
      <dsp:spPr>
        <a:xfrm>
          <a:off x="0" y="1837268"/>
          <a:ext cx="2384442" cy="918634"/>
        </a:xfrm>
        <a:prstGeom prst="trapezoid">
          <a:avLst>
            <a:gd name="adj" fmla="val 4326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GT" sz="1800" kern="1200" dirty="0" smtClean="0">
              <a:solidFill>
                <a:schemeClr val="bg1"/>
              </a:solidFill>
            </a:rPr>
            <a:t>Estrategia en Diferenciación</a:t>
          </a:r>
          <a:endParaRPr lang="es-GT" sz="1800" kern="1200" dirty="0">
            <a:solidFill>
              <a:schemeClr val="bg1"/>
            </a:solidFill>
          </a:endParaRPr>
        </a:p>
      </dsp:txBody>
      <dsp:txXfrm>
        <a:off x="417277" y="1837268"/>
        <a:ext cx="1549887" cy="918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4CDBE-8F8C-44BE-9BDD-C8B23C4C0FEA}">
      <dsp:nvSpPr>
        <dsp:cNvPr id="0" name=""/>
        <dsp:cNvSpPr/>
      </dsp:nvSpPr>
      <dsp:spPr>
        <a:xfrm rot="10800000">
          <a:off x="0" y="0"/>
          <a:ext cx="2143140" cy="928694"/>
        </a:xfrm>
        <a:prstGeom prst="trapezoid">
          <a:avLst>
            <a:gd name="adj" fmla="val 3846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kern="1200" dirty="0" smtClean="0">
              <a:solidFill>
                <a:schemeClr val="tx1"/>
              </a:solidFill>
            </a:rPr>
            <a:t>Estrategia en Reducción de Costos</a:t>
          </a:r>
          <a:endParaRPr lang="es-GT" sz="1400" kern="1200" dirty="0">
            <a:solidFill>
              <a:schemeClr val="tx1"/>
            </a:solidFill>
          </a:endParaRPr>
        </a:p>
      </dsp:txBody>
      <dsp:txXfrm rot="-10800000">
        <a:off x="375049" y="0"/>
        <a:ext cx="1393041" cy="928694"/>
      </dsp:txXfrm>
    </dsp:sp>
    <dsp:sp modelId="{77CBDBD5-4523-4D72-B6C4-484B3700E342}">
      <dsp:nvSpPr>
        <dsp:cNvPr id="0" name=""/>
        <dsp:cNvSpPr/>
      </dsp:nvSpPr>
      <dsp:spPr>
        <a:xfrm rot="10800000">
          <a:off x="357189" y="928693"/>
          <a:ext cx="1428760" cy="928694"/>
        </a:xfrm>
        <a:prstGeom prst="trapezoid">
          <a:avLst>
            <a:gd name="adj" fmla="val 3846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GT" sz="1050" kern="1200" dirty="0" smtClean="0">
              <a:solidFill>
                <a:schemeClr val="tx1"/>
              </a:solidFill>
            </a:rPr>
            <a:t>Reducir del costo unitario del producto final</a:t>
          </a:r>
          <a:endParaRPr lang="es-GT" sz="1050" kern="1200" dirty="0">
            <a:solidFill>
              <a:schemeClr val="tx1"/>
            </a:solidFill>
          </a:endParaRPr>
        </a:p>
      </dsp:txBody>
      <dsp:txXfrm rot="-10800000">
        <a:off x="607222" y="928693"/>
        <a:ext cx="928694" cy="928694"/>
      </dsp:txXfrm>
    </dsp:sp>
    <dsp:sp modelId="{5E9B6C4F-CD0E-4C2A-B8BF-05C84A5CD3C8}">
      <dsp:nvSpPr>
        <dsp:cNvPr id="0" name=""/>
        <dsp:cNvSpPr/>
      </dsp:nvSpPr>
      <dsp:spPr>
        <a:xfrm rot="10800000">
          <a:off x="714379" y="1857388"/>
          <a:ext cx="714380" cy="928694"/>
        </a:xfrm>
        <a:prstGeom prst="trapezoid">
          <a:avLst>
            <a:gd name="adj" fmla="val 5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GT" sz="1700" kern="1200" dirty="0"/>
        </a:p>
      </dsp:txBody>
      <dsp:txXfrm rot="-10800000">
        <a:off x="714379" y="1857388"/>
        <a:ext cx="714380" cy="928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AB09C-2EFA-464C-A249-1BD1D83227BB}">
      <dsp:nvSpPr>
        <dsp:cNvPr id="0" name=""/>
        <dsp:cNvSpPr/>
      </dsp:nvSpPr>
      <dsp:spPr>
        <a:xfrm>
          <a:off x="3217129" y="1847297"/>
          <a:ext cx="1418758" cy="1418758"/>
        </a:xfrm>
        <a:prstGeom prst="ellipse">
          <a:avLst/>
        </a:prstGeom>
        <a:solidFill>
          <a:srgbClr val="FF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t>INNOVACIÓN EN EL VALOR</a:t>
          </a:r>
          <a:endParaRPr lang="es-GT" sz="1400" kern="1200" dirty="0"/>
        </a:p>
      </dsp:txBody>
      <dsp:txXfrm>
        <a:off x="3424901" y="2055069"/>
        <a:ext cx="1003214" cy="1003214"/>
      </dsp:txXfrm>
    </dsp:sp>
    <dsp:sp modelId="{DACBEC6A-58C0-40A1-9992-062317AC20FA}">
      <dsp:nvSpPr>
        <dsp:cNvPr id="0" name=""/>
        <dsp:cNvSpPr/>
      </dsp:nvSpPr>
      <dsp:spPr>
        <a:xfrm rot="16200000">
          <a:off x="3713644" y="1618173"/>
          <a:ext cx="425728" cy="32519"/>
        </a:xfrm>
        <a:custGeom>
          <a:avLst/>
          <a:gdLst/>
          <a:ahLst/>
          <a:cxnLst/>
          <a:rect l="0" t="0" r="0" b="0"/>
          <a:pathLst>
            <a:path>
              <a:moveTo>
                <a:pt x="0" y="16259"/>
              </a:moveTo>
              <a:lnTo>
                <a:pt x="425728" y="1625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p>
      </dsp:txBody>
      <dsp:txXfrm>
        <a:off x="3915865" y="1623789"/>
        <a:ext cx="21286" cy="21286"/>
      </dsp:txXfrm>
    </dsp:sp>
    <dsp:sp modelId="{5F2035FE-8394-48C9-BD7B-7BFECF687A1B}">
      <dsp:nvSpPr>
        <dsp:cNvPr id="0" name=""/>
        <dsp:cNvSpPr/>
      </dsp:nvSpPr>
      <dsp:spPr>
        <a:xfrm>
          <a:off x="3217129" y="2810"/>
          <a:ext cx="1418758" cy="1418758"/>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GT" sz="1100" kern="1200" dirty="0" smtClean="0">
              <a:solidFill>
                <a:schemeClr val="tx1"/>
              </a:solidFill>
            </a:rPr>
            <a:t>REDUCIR Variables que no generan valor pero si generan gastos</a:t>
          </a:r>
          <a:endParaRPr lang="es-GT" sz="1100" kern="1200" dirty="0">
            <a:solidFill>
              <a:schemeClr val="tx1"/>
            </a:solidFill>
          </a:endParaRPr>
        </a:p>
      </dsp:txBody>
      <dsp:txXfrm>
        <a:off x="3424901" y="210582"/>
        <a:ext cx="1003214" cy="1003214"/>
      </dsp:txXfrm>
    </dsp:sp>
    <dsp:sp modelId="{2768A8C5-D7DA-46AD-9929-56D0F9F5892E}">
      <dsp:nvSpPr>
        <dsp:cNvPr id="0" name=""/>
        <dsp:cNvSpPr/>
      </dsp:nvSpPr>
      <dsp:spPr>
        <a:xfrm>
          <a:off x="4635888" y="2540416"/>
          <a:ext cx="425728" cy="32519"/>
        </a:xfrm>
        <a:custGeom>
          <a:avLst/>
          <a:gdLst/>
          <a:ahLst/>
          <a:cxnLst/>
          <a:rect l="0" t="0" r="0" b="0"/>
          <a:pathLst>
            <a:path>
              <a:moveTo>
                <a:pt x="0" y="16259"/>
              </a:moveTo>
              <a:lnTo>
                <a:pt x="425728" y="1625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p>
      </dsp:txBody>
      <dsp:txXfrm>
        <a:off x="4838109" y="2546033"/>
        <a:ext cx="21286" cy="21286"/>
      </dsp:txXfrm>
    </dsp:sp>
    <dsp:sp modelId="{52DDACEC-7238-48A7-8B28-17F6D4EA824C}">
      <dsp:nvSpPr>
        <dsp:cNvPr id="0" name=""/>
        <dsp:cNvSpPr/>
      </dsp:nvSpPr>
      <dsp:spPr>
        <a:xfrm>
          <a:off x="5061616" y="1847297"/>
          <a:ext cx="1418758" cy="1418758"/>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GT" sz="1100" kern="1200" dirty="0" smtClean="0">
              <a:solidFill>
                <a:schemeClr val="tx1"/>
              </a:solidFill>
            </a:rPr>
            <a:t>CREAR Variables nuevas </a:t>
          </a:r>
          <a:endParaRPr lang="es-GT" sz="1100" kern="1200" dirty="0">
            <a:solidFill>
              <a:schemeClr val="tx1"/>
            </a:solidFill>
          </a:endParaRPr>
        </a:p>
      </dsp:txBody>
      <dsp:txXfrm>
        <a:off x="5269388" y="2055069"/>
        <a:ext cx="1003214" cy="1003214"/>
      </dsp:txXfrm>
    </dsp:sp>
    <dsp:sp modelId="{8C257C6C-2649-4035-93CB-2DDBCE879E37}">
      <dsp:nvSpPr>
        <dsp:cNvPr id="0" name=""/>
        <dsp:cNvSpPr/>
      </dsp:nvSpPr>
      <dsp:spPr>
        <a:xfrm rot="5400000">
          <a:off x="3713644" y="3462660"/>
          <a:ext cx="425728" cy="32519"/>
        </a:xfrm>
        <a:custGeom>
          <a:avLst/>
          <a:gdLst/>
          <a:ahLst/>
          <a:cxnLst/>
          <a:rect l="0" t="0" r="0" b="0"/>
          <a:pathLst>
            <a:path>
              <a:moveTo>
                <a:pt x="0" y="16259"/>
              </a:moveTo>
              <a:lnTo>
                <a:pt x="425728" y="1625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p>
      </dsp:txBody>
      <dsp:txXfrm>
        <a:off x="3915865" y="3468276"/>
        <a:ext cx="21286" cy="21286"/>
      </dsp:txXfrm>
    </dsp:sp>
    <dsp:sp modelId="{F1B50568-3980-45DB-A920-C02F4F54D014}">
      <dsp:nvSpPr>
        <dsp:cNvPr id="0" name=""/>
        <dsp:cNvSpPr/>
      </dsp:nvSpPr>
      <dsp:spPr>
        <a:xfrm>
          <a:off x="3217129" y="3691784"/>
          <a:ext cx="1418758" cy="1418758"/>
        </a:xfrm>
        <a:prstGeom prst="ellipse">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GT" sz="1100" kern="1200" dirty="0" smtClean="0"/>
            <a:t>INCREMENTAR Variables que generan valor  que no se han desarrollado completamente</a:t>
          </a:r>
          <a:endParaRPr lang="es-GT" sz="1100" kern="1200" dirty="0"/>
        </a:p>
      </dsp:txBody>
      <dsp:txXfrm>
        <a:off x="3424901" y="3899556"/>
        <a:ext cx="1003214" cy="1003214"/>
      </dsp:txXfrm>
    </dsp:sp>
    <dsp:sp modelId="{71CDC9FC-DA99-4F9A-B4DA-6AAF125D94B8}">
      <dsp:nvSpPr>
        <dsp:cNvPr id="0" name=""/>
        <dsp:cNvSpPr/>
      </dsp:nvSpPr>
      <dsp:spPr>
        <a:xfrm rot="10800000">
          <a:off x="2791401" y="2540416"/>
          <a:ext cx="425728" cy="32519"/>
        </a:xfrm>
        <a:custGeom>
          <a:avLst/>
          <a:gdLst/>
          <a:ahLst/>
          <a:cxnLst/>
          <a:rect l="0" t="0" r="0" b="0"/>
          <a:pathLst>
            <a:path>
              <a:moveTo>
                <a:pt x="0" y="16259"/>
              </a:moveTo>
              <a:lnTo>
                <a:pt x="425728" y="1625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p>
      </dsp:txBody>
      <dsp:txXfrm rot="10800000">
        <a:off x="2993622" y="2546033"/>
        <a:ext cx="21286" cy="21286"/>
      </dsp:txXfrm>
    </dsp:sp>
    <dsp:sp modelId="{E99A68E2-8B7A-4243-938D-B64D19173BF0}">
      <dsp:nvSpPr>
        <dsp:cNvPr id="0" name=""/>
        <dsp:cNvSpPr/>
      </dsp:nvSpPr>
      <dsp:spPr>
        <a:xfrm>
          <a:off x="1372643" y="1847297"/>
          <a:ext cx="1418758" cy="1418758"/>
        </a:xfrm>
        <a:prstGeom prst="ellips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GT" sz="1100" kern="1200" dirty="0" smtClean="0"/>
            <a:t>ELIMINAR Variables que se han dado siempre por sentado</a:t>
          </a:r>
          <a:endParaRPr lang="es-GT" sz="1100" kern="1200" dirty="0"/>
        </a:p>
      </dsp:txBody>
      <dsp:txXfrm>
        <a:off x="1580415" y="2055069"/>
        <a:ext cx="1003214" cy="10032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12/17/2009</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dirty="0"/>
          </a:p>
        </p:txBody>
      </p:sp>
    </p:spTree>
    <p:extLst>
      <p:ext uri="{BB962C8B-B14F-4D97-AF65-F5344CB8AC3E}">
        <p14:creationId xmlns:p14="http://schemas.microsoft.com/office/powerpoint/2010/main" val="751786863"/>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proporcionar actualizaciones de los hitos</a:t>
            </a:r>
            <a:r>
              <a:rPr lang="es-ES" baseline="0" dirty="0" smtClean="0"/>
              <a:t> del proyecto.</a:t>
            </a:r>
            <a:endParaRPr lang="es-ES" dirty="0" smtClean="0"/>
          </a:p>
          <a:p>
            <a:endParaRPr lang="es-ES" baseline="0" dirty="0" smtClean="0"/>
          </a:p>
          <a:p>
            <a:pPr lvl="0"/>
            <a:r>
              <a:rPr lang="es-ES" sz="1000" b="1" dirty="0" smtClean="0"/>
              <a:t>Secciones</a:t>
            </a:r>
            <a:endParaRPr lang="es-ES" sz="1000" b="0" dirty="0" smtClean="0"/>
          </a:p>
          <a:p>
            <a:pPr lvl="0"/>
            <a:r>
              <a:rPr lang="es-ES" sz="1000" b="0" dirty="0" smtClean="0"/>
              <a:t>Para agregar secciones, haga clic con el botón secundario del mouse en una diapositiva.</a:t>
            </a:r>
            <a:r>
              <a:rPr lang="es-ES" sz="1000" b="0" baseline="0" dirty="0" smtClean="0"/>
              <a:t> Las secciones pueden ayudarle a organizar las diapositivas o a facilitar la colaboración entre varios autores.</a:t>
            </a:r>
            <a:endParaRPr lang="es-ES" sz="1000" b="0" dirty="0" smtClean="0"/>
          </a:p>
          <a:p>
            <a:pPr lvl="0"/>
            <a:endParaRPr lang="es-ES" sz="1000" b="1" dirty="0" smtClean="0"/>
          </a:p>
          <a:p>
            <a:pPr lvl="0"/>
            <a:r>
              <a:rPr lang="es-ES" sz="1000" b="1" dirty="0" smtClean="0"/>
              <a:t>Notas</a:t>
            </a:r>
          </a:p>
          <a:p>
            <a:pPr lvl="0"/>
            <a:r>
              <a:rPr lang="es-ES" sz="1000" dirty="0" smtClean="0"/>
              <a:t>Use la sección Notas para las notas de entrega o para proporcionar detalles adicionales al público.</a:t>
            </a:r>
            <a:r>
              <a:rPr lang="es-ES" sz="1000" baseline="0" dirty="0" smtClean="0"/>
              <a:t> Vea las notas en la vista Presentación durante la presentación. </a:t>
            </a:r>
          </a:p>
          <a:p>
            <a:pPr lvl="0">
              <a:buFontTx/>
              <a:buNone/>
            </a:pPr>
            <a:r>
              <a:rPr lang="es-ES" sz="1000" dirty="0" smtClean="0"/>
              <a:t>Tenga en cuenta el tamaño de la fuente (es importante para la accesibilidad, visibilidad, grabación en vídeo y producción en línea)</a:t>
            </a:r>
          </a:p>
          <a:p>
            <a:pPr lvl="0"/>
            <a:endParaRPr lang="es-ES" sz="1000" dirty="0" smtClean="0"/>
          </a:p>
          <a:p>
            <a:pPr lvl="0">
              <a:buFontTx/>
              <a:buNone/>
            </a:pPr>
            <a:r>
              <a:rPr lang="es-ES" sz="1000" b="1" dirty="0" smtClean="0"/>
              <a:t>Colores coordinados </a:t>
            </a:r>
          </a:p>
          <a:p>
            <a:pPr lvl="0">
              <a:buFontTx/>
              <a:buNone/>
            </a:pPr>
            <a:r>
              <a:rPr lang="es-ES" sz="1000" dirty="0" smtClean="0"/>
              <a:t>Preste especial atención a los gráficos, diagramas y cuadros de texto.</a:t>
            </a:r>
            <a:r>
              <a:rPr lang="es-ES" sz="1000" baseline="0" dirty="0" smtClean="0"/>
              <a:t> </a:t>
            </a:r>
            <a:endParaRPr lang="es-ES" sz="1000" dirty="0" smtClean="0"/>
          </a:p>
          <a:p>
            <a:pPr lvl="0"/>
            <a:r>
              <a:rPr lang="es-ES" sz="1000" dirty="0" smtClean="0"/>
              <a:t>Tenga en cuenta que los asistentes imprimirán en blanco y negro o escala de grises. Ejecute una prueba de impresión para asegurarse de que los colores son los correctos cuando se imprime en blanco y negro puros y escala de grises.</a:t>
            </a:r>
          </a:p>
          <a:p>
            <a:pPr lvl="0">
              <a:buFontTx/>
              <a:buNone/>
            </a:pPr>
            <a:endParaRPr lang="es-ES" sz="1000" dirty="0" smtClean="0"/>
          </a:p>
          <a:p>
            <a:pPr lvl="0">
              <a:buFontTx/>
              <a:buNone/>
            </a:pPr>
            <a:r>
              <a:rPr lang="es-ES" sz="1000" b="1" dirty="0" smtClean="0"/>
              <a:t>Gráficos y tablas</a:t>
            </a:r>
          </a:p>
          <a:p>
            <a:pPr lvl="0"/>
            <a:r>
              <a:rPr lang="es-ES" sz="1000" dirty="0" smtClean="0"/>
              <a:t>En breve: si es posible, use colores y estilos uniformes y que no distraigan.</a:t>
            </a:r>
          </a:p>
          <a:p>
            <a:pPr lvl="0"/>
            <a:r>
              <a:rPr lang="es-ES" sz="1000" dirty="0" smtClean="0"/>
              <a:t>Etiquete todos los gráficos y tablas.</a:t>
            </a:r>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smtClean="0">
                <a:solidFill>
                  <a:prstClr val="black"/>
                </a:solidFill>
              </a:rPr>
              <a:pPr/>
              <a:t>1</a:t>
            </a:fld>
            <a:endParaRPr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17</a:t>
            </a:fld>
            <a:endParaRP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20</a:t>
            </a:fld>
            <a:endParaRP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24</a:t>
            </a:fld>
            <a:endParaRP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26</a:t>
            </a:fld>
            <a:endParaRPr lang="es-E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28</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3</a:t>
            </a:fld>
            <a:endParaRP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4</a:t>
            </a:fld>
            <a:endParaRP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5</a:t>
            </a:fld>
            <a:endParaRP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a:t>
            </a:fld>
            <a:endParaRP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9</a:t>
            </a:fld>
            <a:endParaRP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12</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0.xml"/><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241042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29382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Tree>
    <p:extLst>
      <p:ext uri="{BB962C8B-B14F-4D97-AF65-F5344CB8AC3E}">
        <p14:creationId xmlns:p14="http://schemas.microsoft.com/office/powerpoint/2010/main" val="40946043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16151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74304048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6" name="Footer Placeholder 5"/>
          <p:cNvSpPr>
            <a:spLocks noGrp="1"/>
          </p:cNvSpPr>
          <p:nvPr>
            <p:ph type="ftr" sz="quarter" idx="11"/>
          </p:nvPr>
        </p:nvSpPr>
        <p:spPr/>
        <p:txBody>
          <a:bodyPr/>
          <a:lstStyle/>
          <a:p>
            <a:endParaRPr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194540205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266518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373570046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137410736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384099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6418124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299922988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388005896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283041798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3467033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37959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Tree>
    <p:extLst>
      <p:ext uri="{BB962C8B-B14F-4D97-AF65-F5344CB8AC3E}">
        <p14:creationId xmlns:p14="http://schemas.microsoft.com/office/powerpoint/2010/main" val="258745429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329849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365392158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6" name="Footer Placeholder 5"/>
          <p:cNvSpPr>
            <a:spLocks noGrp="1"/>
          </p:cNvSpPr>
          <p:nvPr>
            <p:ph type="ftr" sz="quarter" idx="11"/>
          </p:nvPr>
        </p:nvSpPr>
        <p:spPr/>
        <p:txBody>
          <a:bodyPr/>
          <a:lstStyle/>
          <a:p>
            <a:endParaRPr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28391719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220891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8754526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59871665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102937510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353768902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25999185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218891975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382825493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9774907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s-ES">
                <a:latin typeface="Georgia" pitchFamily="18" charset="0"/>
              </a:defRPr>
            </a:lvl1pPr>
          </a:lstStyle>
          <a:p>
            <a:pPr eaLnBrk="1" latinLnBrk="0" hangingPunct="1"/>
            <a:r>
              <a:rPr lang="es-ES" smtClean="0"/>
              <a:t>Haga clic para modificar el estilo de título del patrón</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s-ES" sz="1600" baseline="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r>
              <a:rPr kumimoji="0" lang="es-ES"/>
              <a:t>Haga clic para editar</a:t>
            </a:r>
          </a:p>
        </p:txBody>
      </p:sp>
      <p:sp>
        <p:nvSpPr>
          <p:cNvPr id="4" name="Date Placeholder 3"/>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5" name="Footer Placeholder 4"/>
          <p:cNvSpPr>
            <a:spLocks noGrp="1"/>
          </p:cNvSpPr>
          <p:nvPr>
            <p:ph type="ftr" sz="quarter" idx="11"/>
          </p:nvPr>
        </p:nvSpPr>
        <p:spPr/>
        <p:txBody>
          <a:bodyPr/>
          <a:lstStyle/>
          <a:p>
            <a:endParaRP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10786167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s-ES" sz="3600" b="0" cap="none">
                <a:latin typeface="Georgia" pitchFamily="18" charset="0"/>
              </a:defRPr>
            </a:lvl1pPr>
          </a:lstStyle>
          <a:p>
            <a:r>
              <a:rPr kumimoji="0" lang="es-ES"/>
              <a:t>Haga clic para modificar el estilo de título del patrón</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s-ES" sz="2000">
                <a:solidFill>
                  <a:schemeClr val="tx1"/>
                </a:solidFill>
                <a:latin typeface="Georgia" pitchFamily="18" charset="0"/>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4" name="Date Placeholder 3"/>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5" name="Footer Placeholder 4"/>
          <p:cNvSpPr>
            <a:spLocks noGrp="1"/>
          </p:cNvSpPr>
          <p:nvPr>
            <p:ph type="ftr" sz="quarter" idx="11"/>
          </p:nvPr>
        </p:nvSpPr>
        <p:spPr/>
        <p:txBody>
          <a:bodyPr/>
          <a:lstStyle/>
          <a:p>
            <a:endParaRP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887706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s-ES" sz="2800">
                <a:latin typeface="Georgia" pitchFamily="18" charset="0"/>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s-ES"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s-ES" sz="1800">
                <a:latin typeface="Georgia" pitchFamily="18" charset="0"/>
              </a:defRPr>
            </a:lvl2pPr>
            <a:lvl3pPr eaLnBrk="1" latinLnBrk="0" hangingPunct="1">
              <a:defRPr kumimoji="0" lang="es-ES" sz="2000">
                <a:latin typeface="Georgia" pitchFamily="18" charset="0"/>
              </a:defRPr>
            </a:lvl3pPr>
            <a:lvl4pPr eaLnBrk="1" latinLnBrk="0" hangingPunct="1">
              <a:defRPr kumimoji="0" lang="es-ES" sz="2000">
                <a:latin typeface="Georgia" pitchFamily="18" charset="0"/>
              </a:defRPr>
            </a:lvl4pPr>
            <a:lvl5pPr eaLnBrk="1" latinLnBrk="0" hangingPunct="1">
              <a:defRPr kumimoji="0" lang="es-ES" sz="2000">
                <a:latin typeface="Georgia" pitchFamily="18" charset="0"/>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5" name="Footer Placeholder 4"/>
          <p:cNvSpPr>
            <a:spLocks noGrp="1"/>
          </p:cNvSpPr>
          <p:nvPr>
            <p:ph type="ftr" sz="quarter" idx="11"/>
          </p:nvPr>
        </p:nvSpPr>
        <p:spPr/>
        <p:txBody>
          <a:bodyPr/>
          <a:lstStyle/>
          <a:p>
            <a:endParaRP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2569255694"/>
      </p:ext>
    </p:extLst>
  </p:cSld>
  <p:clrMapOvr>
    <a:masterClrMapping/>
  </p:clrMapOvr>
  <p:transition spd="slow">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6" name="Footer Placeholder 5"/>
          <p:cNvSpPr>
            <a:spLocks noGrp="1"/>
          </p:cNvSpPr>
          <p:nvPr>
            <p:ph type="ftr" sz="quarter" idx="11"/>
          </p:nvPr>
        </p:nvSpPr>
        <p:spPr/>
        <p:txBody>
          <a:bodyPr/>
          <a:lstStyle/>
          <a:p>
            <a:endParaRP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1843037803"/>
      </p:ext>
    </p:extLst>
  </p:cSld>
  <p:clrMapOvr>
    <a:masterClrMapping/>
  </p:clrMapOvr>
  <p:transition spd="slow">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8" name="Footer Placeholder 7"/>
          <p:cNvSpPr>
            <a:spLocks noGrp="1"/>
          </p:cNvSpPr>
          <p:nvPr>
            <p:ph type="ftr" sz="quarter" idx="11"/>
          </p:nvPr>
        </p:nvSpPr>
        <p:spPr/>
        <p:txBody>
          <a:bodyPr/>
          <a:lstStyle/>
          <a:p>
            <a:endParaRP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1186606547"/>
      </p:ext>
    </p:extLst>
  </p:cSld>
  <p:clrMapOvr>
    <a:masterClrMapping/>
  </p:clrMapOvr>
  <p:transition spd="slow">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s-ES" sz="2800"/>
            </a:lvl1p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4" name="Footer Placeholder 3"/>
          <p:cNvSpPr>
            <a:spLocks noGrp="1"/>
          </p:cNvSpPr>
          <p:nvPr>
            <p:ph type="ftr" sz="quarter" idx="11"/>
          </p:nvPr>
        </p:nvSpPr>
        <p:spPr/>
        <p:txBody>
          <a:bodyPr/>
          <a:lstStyle/>
          <a:p>
            <a:endParaRP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839296076"/>
      </p:ext>
    </p:extLst>
  </p:cSld>
  <p:clrMapOvr>
    <a:masterClrMapping/>
  </p:clrMapOvr>
  <p:transition spd="slow">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3" name="Footer Placeholder 2"/>
          <p:cNvSpPr>
            <a:spLocks noGrp="1"/>
          </p:cNvSpPr>
          <p:nvPr>
            <p:ph type="ftr" sz="quarter" idx="11"/>
          </p:nvPr>
        </p:nvSpPr>
        <p:spPr/>
        <p:txBody>
          <a:bodyPr/>
          <a:lstStyle/>
          <a:p>
            <a:endParaRP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3315024029"/>
      </p:ext>
    </p:extLst>
  </p:cSld>
  <p:clrMapOvr>
    <a:masterClrMapping/>
  </p:clrMapOvr>
  <p:transition spd="slow">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6" name="Footer Placeholder 5"/>
          <p:cNvSpPr>
            <a:spLocks noGrp="1"/>
          </p:cNvSpPr>
          <p:nvPr>
            <p:ph type="ftr" sz="quarter" idx="11"/>
          </p:nvPr>
        </p:nvSpPr>
        <p:spPr/>
        <p:txBody>
          <a:bodyPr/>
          <a:lstStyle/>
          <a:p>
            <a:endParaRP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85065389"/>
      </p:ext>
    </p:extLst>
  </p:cSld>
  <p:clrMapOvr>
    <a:masterClrMapping/>
  </p:clrMapOvr>
  <p:transition spd="slow">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6" name="Footer Placeholder 5"/>
          <p:cNvSpPr>
            <a:spLocks noGrp="1"/>
          </p:cNvSpPr>
          <p:nvPr>
            <p:ph type="ftr" sz="quarter" idx="11"/>
          </p:nvPr>
        </p:nvSpPr>
        <p:spPr/>
        <p:txBody>
          <a:bodyPr/>
          <a:lstStyle/>
          <a:p>
            <a:endParaRP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180881998"/>
      </p:ext>
    </p:extLst>
  </p:cSld>
  <p:clrMapOvr>
    <a:masterClrMapping/>
  </p:clrMapOvr>
  <p:transition spd="slow">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5" name="Footer Placeholder 4"/>
          <p:cNvSpPr>
            <a:spLocks noGrp="1"/>
          </p:cNvSpPr>
          <p:nvPr>
            <p:ph type="ftr" sz="quarter" idx="11"/>
          </p:nvPr>
        </p:nvSpPr>
        <p:spPr/>
        <p:txBody>
          <a:bodyPr/>
          <a:lstStyle/>
          <a:p>
            <a:endParaRP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990341640"/>
      </p:ext>
    </p:extLst>
  </p:cSld>
  <p:clrMapOvr>
    <a:masterClrMapping/>
  </p:clrMapOvr>
  <p:transition spd="slow">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5" name="Footer Placeholder 4"/>
          <p:cNvSpPr>
            <a:spLocks noGrp="1"/>
          </p:cNvSpPr>
          <p:nvPr>
            <p:ph type="ftr" sz="quarter" idx="11"/>
          </p:nvPr>
        </p:nvSpPr>
        <p:spPr/>
        <p:txBody>
          <a:bodyPr/>
          <a:lstStyle/>
          <a:p>
            <a:endParaRP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3776675764"/>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12/17/2009</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3209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Tree>
    <p:extLst>
      <p:ext uri="{BB962C8B-B14F-4D97-AF65-F5344CB8AC3E}">
        <p14:creationId xmlns:p14="http://schemas.microsoft.com/office/powerpoint/2010/main" val="40978666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335346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42078629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6" name="Footer Placeholder 5"/>
          <p:cNvSpPr>
            <a:spLocks noGrp="1"/>
          </p:cNvSpPr>
          <p:nvPr>
            <p:ph type="ftr" sz="quarter" idx="11"/>
          </p:nvPr>
        </p:nvSpPr>
        <p:spPr/>
        <p:txBody>
          <a:bodyPr/>
          <a:lstStyle/>
          <a:p>
            <a:endParaRPr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3237189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323725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26155247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698657560"/>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14224814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26162863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27132689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5051802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32119765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33180640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ortada del álbum">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es-ES"/>
            </a:lvl1pPr>
            <a:extLst/>
          </a:lstStyle>
          <a:p>
            <a:r>
              <a:rPr kumimoji="0" lang="es-ES"/>
              <a:t>Haga clic para agregar el título del álbum de fotografías</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algn="ctr">
              <a:spcBef>
                <a:spcPct val="0"/>
              </a:spcBef>
              <a:defRPr kumimoji="0" lang="es-ES"/>
            </a:pPr>
            <a:endParaRPr sz="3200" i="1" kern="0" dirty="0">
              <a:solidFill>
                <a:prstClr val="white"/>
              </a:solidFill>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la fecha y otros detalles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s-ES" dirty="0" smtClean="0"/>
              <a:t>Haga clic en el icono para agregar una imagen</a:t>
            </a:r>
            <a:endParaRPr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dirty="0">
              <a:solidFill>
                <a:prstClr val="white"/>
              </a:solidFill>
            </a:endParaRPr>
          </a:p>
        </p:txBody>
      </p:sp>
      <p:sp>
        <p:nvSpPr>
          <p:cNvPr id="11" name="Rectangle 10"/>
          <p:cNvSpPr>
            <a:spLocks noGrp="1"/>
          </p:cNvSpPr>
          <p:nvPr>
            <p:ph type="dt" sz="half" idx="12"/>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12" name="Rectangle 11"/>
          <p:cNvSpPr>
            <a:spLocks noGrp="1"/>
          </p:cNvSpPr>
          <p:nvPr>
            <p:ph type="sldNum" sz="quarter" idx="13"/>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3" name="Rectangle 12"/>
          <p:cNvSpPr>
            <a:spLocks noGrp="1"/>
          </p:cNvSpPr>
          <p:nvPr>
            <p:ph type="ftr" sz="quarter" idx="14"/>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8941243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orizontal con título">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s-ES"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4" name="Rectangle 3"/>
          <p:cNvSpPr>
            <a:spLocks noGrp="1"/>
          </p:cNvSpPr>
          <p:nvPr>
            <p:ph type="dt" sz="half" idx="12"/>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6" name="Rectangle 5"/>
          <p:cNvSpPr>
            <a:spLocks noGrp="1"/>
          </p:cNvSpPr>
          <p:nvPr>
            <p:ph type="sldNum" sz="quarter" idx="13"/>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8" name="Rectangle 7"/>
          <p:cNvSpPr>
            <a:spLocks noGrp="1"/>
          </p:cNvSpPr>
          <p:nvPr>
            <p:ph type="ftr" sz="quarter" idx="14"/>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151260683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ColTx" preserve="1">
  <p:cSld name="Vertical con título">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4" name="Rectangle 3"/>
          <p:cNvSpPr>
            <a:spLocks noGrp="1"/>
          </p:cNvSpPr>
          <p:nvPr>
            <p:ph type="dt" sz="half" idx="12"/>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5" name="Rectangle 4"/>
          <p:cNvSpPr>
            <a:spLocks noGrp="1"/>
          </p:cNvSpPr>
          <p:nvPr>
            <p:ph type="sldNum" sz="quarter" idx="13"/>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6" name="Rectangle 5"/>
          <p:cNvSpPr>
            <a:spLocks noGrp="1"/>
          </p:cNvSpPr>
          <p:nvPr>
            <p:ph type="ftr" sz="quarter" idx="14"/>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1162606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Horizontal (pantalla completa)">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a:buFontTx/>
              <a:buNone/>
            </a:pPr>
            <a:r>
              <a:rPr kumimoji="0" lang="es-ES" i="0" dirty="0"/>
              <a:t>Haga clic en el icono</a:t>
            </a:r>
            <a:r>
              <a:rPr kumimoji="0" lang="es-ES" i="0" baseline="0" dirty="0"/>
              <a:t> para agregar </a:t>
            </a:r>
            <a:r>
              <a:rPr kumimoji="0" lang="es-ES" i="0" dirty="0"/>
              <a:t>una imagen a página completa</a:t>
            </a:r>
            <a:endParaRPr kumimoji="0" lang="es-ES" i="0" baseline="0" dirty="0"/>
          </a:p>
          <a:p>
            <a:pPr marL="0" marR="0" indent="0" algn="ctr">
              <a:buFontTx/>
              <a:buNone/>
            </a:pPr>
            <a:endParaRPr kumimoji="0" lang="es-ES" i="0" dirty="0"/>
          </a:p>
          <a:p>
            <a:pPr algn="ctr">
              <a:buFontTx/>
              <a:buNone/>
            </a:pPr>
            <a:endParaRPr kumimoji="0" lang="es-ES" i="0" dirty="0"/>
          </a:p>
          <a:p>
            <a:pPr algn="ctr">
              <a:buFontTx/>
              <a:buNone/>
            </a:pPr>
            <a:endParaRPr kumimoji="0" lang="es-ES" i="0" dirty="0"/>
          </a:p>
        </p:txBody>
      </p:sp>
    </p:spTree>
    <p:extLst>
      <p:ext uri="{BB962C8B-B14F-4D97-AF65-F5344CB8AC3E}">
        <p14:creationId xmlns:p14="http://schemas.microsoft.com/office/powerpoint/2010/main" val="22619365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ción del álbum">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es-ES" baseline="0"/>
            </a:lvl1pPr>
            <a:extLst/>
          </a:lstStyle>
          <a:p>
            <a:r>
              <a:rPr kumimoji="0" lang="es-ES"/>
              <a:t>Haga clic para agregar el título de la sección</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es-ES" sz="1800"/>
            </a:lvl1pPr>
            <a:extLst/>
          </a:lstStyle>
          <a:p>
            <a:pPr lvl="0"/>
            <a:r>
              <a:rPr kumimoji="0" lang="es-ES"/>
              <a:t>Haga clic para agregar subtítulo</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s-ES" dirty="0" smtClean="0"/>
              <a:t>Haga clic en el icono para agregar una imagen</a:t>
            </a:r>
            <a:endParaRPr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s-ES" dirty="0" smtClean="0"/>
              <a:t>Haga clic en el icono para agregar una imagen</a:t>
            </a:r>
            <a:endParaRPr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s-ES" dirty="0" smtClean="0"/>
              <a:t>Haga clic en el icono para agregar una imagen</a:t>
            </a:r>
            <a:endParaRPr dirty="0"/>
          </a:p>
        </p:txBody>
      </p:sp>
      <p:sp>
        <p:nvSpPr>
          <p:cNvPr id="8" name="Rectangle 7"/>
          <p:cNvSpPr>
            <a:spLocks noGrp="1"/>
          </p:cNvSpPr>
          <p:nvPr>
            <p:ph type="dt" sz="half" idx="17"/>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9" name="Rectangle 8"/>
          <p:cNvSpPr>
            <a:spLocks noGrp="1"/>
          </p:cNvSpPr>
          <p:nvPr>
            <p:ph type="sldNum" sz="quarter" idx="18"/>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0" name="Rectangle 9"/>
          <p:cNvSpPr>
            <a:spLocks noGrp="1"/>
          </p:cNvSpPr>
          <p:nvPr>
            <p:ph type="ftr" sz="quarter" idx="19"/>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6225740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ColTx" preserve="1">
  <p:cSld name="2: en vertical con título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6" name="Rectangle 5"/>
          <p:cNvSpPr>
            <a:spLocks noGrp="1"/>
          </p:cNvSpPr>
          <p:nvPr>
            <p:ph type="dt" sz="half" idx="16"/>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7" name="Rectangle 6"/>
          <p:cNvSpPr>
            <a:spLocks noGrp="1"/>
          </p:cNvSpPr>
          <p:nvPr>
            <p:ph type="sldNum" sz="quarter" idx="17"/>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8" name="Rectangle 7"/>
          <p:cNvSpPr>
            <a:spLocks noGrp="1"/>
          </p:cNvSpPr>
          <p:nvPr>
            <p:ph type="ftr" sz="quarter" idx="18"/>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99743208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en horizontal con título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6" name="Rectangle 5"/>
          <p:cNvSpPr>
            <a:spLocks noGrp="1"/>
          </p:cNvSpPr>
          <p:nvPr>
            <p:ph type="dt" sz="half" idx="18"/>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7" name="Rectangle 6"/>
          <p:cNvSpPr>
            <a:spLocks noGrp="1"/>
          </p:cNvSpPr>
          <p:nvPr>
            <p:ph type="sldNum" sz="quarter" idx="19"/>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9" name="Rectangle 8"/>
          <p:cNvSpPr>
            <a:spLocks noGrp="1"/>
          </p:cNvSpPr>
          <p:nvPr>
            <p:ph type="ftr" sz="quarter" idx="20"/>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4517498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mixto con título">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5" name="Rectangle 4"/>
          <p:cNvSpPr>
            <a:spLocks noGrp="1"/>
          </p:cNvSpPr>
          <p:nvPr>
            <p:ph type="dt" sz="half" idx="14"/>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7" name="Rectangle 6"/>
          <p:cNvSpPr>
            <a:spLocks noGrp="1"/>
          </p:cNvSpPr>
          <p:nvPr>
            <p:ph type="sldNum" sz="quarter" idx="15"/>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8" name="Rectangle 7"/>
          <p:cNvSpPr>
            <a:spLocks noGrp="1"/>
          </p:cNvSpPr>
          <p:nvPr>
            <p:ph type="ftr" sz="quarter" idx="16"/>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400876557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en vertical con título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8" name="Rectangle 7"/>
          <p:cNvSpPr>
            <a:spLocks noGrp="1"/>
          </p:cNvSpPr>
          <p:nvPr>
            <p:ph type="dt" sz="half" idx="16"/>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9" name="Rectangle 8"/>
          <p:cNvSpPr>
            <a:spLocks noGrp="1"/>
          </p:cNvSpPr>
          <p:nvPr>
            <p:ph type="sldNum" sz="quarter" idx="17"/>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0" name="Rectangle 9"/>
          <p:cNvSpPr>
            <a:spLocks noGrp="1"/>
          </p:cNvSpPr>
          <p:nvPr>
            <p:ph type="ftr" sz="quarter" idx="18"/>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45614438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en horizontal con título">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6" name="Rectangle 5"/>
          <p:cNvSpPr>
            <a:spLocks noGrp="1"/>
          </p:cNvSpPr>
          <p:nvPr>
            <p:ph type="dt" sz="half" idx="15"/>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7" name="Rectangle 6"/>
          <p:cNvSpPr>
            <a:spLocks noGrp="1"/>
          </p:cNvSpPr>
          <p:nvPr>
            <p:ph type="sldNum" sz="quarter" idx="16"/>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8" name="Rectangle 7"/>
          <p:cNvSpPr>
            <a:spLocks noGrp="1"/>
          </p:cNvSpPr>
          <p:nvPr>
            <p:ph type="ftr" sz="quarter" idx="17"/>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29714727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mixto">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5" name="Rectangle 4"/>
          <p:cNvSpPr>
            <a:spLocks noGrp="1"/>
          </p:cNvSpPr>
          <p:nvPr>
            <p:ph type="dt" sz="half" idx="14"/>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6" name="Rectangle 5"/>
          <p:cNvSpPr>
            <a:spLocks noGrp="1"/>
          </p:cNvSpPr>
          <p:nvPr>
            <p:ph type="sldNum" sz="quarter" idx="15"/>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8" name="Rectangle 7"/>
          <p:cNvSpPr>
            <a:spLocks noGrp="1"/>
          </p:cNvSpPr>
          <p:nvPr>
            <p:ph type="ftr" sz="quarter" idx="16"/>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51716156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4: en vertical con título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es-ES" sz="1600" baseline="0">
                <a:solidFill>
                  <a:schemeClr val="tx1"/>
                </a:solidFill>
                <a:latin typeface="+mn-lt"/>
                <a:ea typeface="+mn-ea"/>
                <a:cs typeface="+mn-cs"/>
              </a:defRPr>
            </a:lvl1pPr>
            <a:extLst/>
          </a:lstStyle>
          <a:p>
            <a:pPr lvl="0"/>
            <a:r>
              <a:rPr kumimoji="0" lang="es-ES"/>
              <a:t>Haga clic para agregar el título</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1" name="Rectangle 10"/>
          <p:cNvSpPr>
            <a:spLocks noGrp="1"/>
          </p:cNvSpPr>
          <p:nvPr>
            <p:ph type="dt" sz="half" idx="31"/>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12" name="Rectangle 11"/>
          <p:cNvSpPr>
            <a:spLocks noGrp="1"/>
          </p:cNvSpPr>
          <p:nvPr>
            <p:ph type="sldNum" sz="quarter" idx="32"/>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5" name="Rectangle 14"/>
          <p:cNvSpPr>
            <a:spLocks noGrp="1"/>
          </p:cNvSpPr>
          <p:nvPr>
            <p:ph type="ftr" sz="quarter" idx="33"/>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102086022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4: en horizontal con título">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25"/>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11" name="Rectangle 10"/>
          <p:cNvSpPr>
            <a:spLocks noGrp="1"/>
          </p:cNvSpPr>
          <p:nvPr>
            <p:ph type="sldNum" sz="quarter" idx="26"/>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2" name="Rectangle 11"/>
          <p:cNvSpPr>
            <a:spLocks noGrp="1"/>
          </p:cNvSpPr>
          <p:nvPr>
            <p:ph type="ftr" sz="quarter" idx="27"/>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1237998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4: en vertical con título grand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es-ES" sz="2400" baseline="0"/>
            </a:lvl1pPr>
            <a:extLst/>
          </a:lstStyle>
          <a:p>
            <a:pPr lvl="0"/>
            <a:r>
              <a:rPr kumimoji="0" lang="es-ES"/>
              <a:t>Haga clic para agregar el título</a:t>
            </a:r>
          </a:p>
        </p:txBody>
      </p:sp>
      <p:sp>
        <p:nvSpPr>
          <p:cNvPr id="8" name="Rectangle 7"/>
          <p:cNvSpPr>
            <a:spLocks noGrp="1"/>
          </p:cNvSpPr>
          <p:nvPr>
            <p:ph type="dt" sz="half" idx="33"/>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9" name="Rectangle 8"/>
          <p:cNvSpPr>
            <a:spLocks noGrp="1"/>
          </p:cNvSpPr>
          <p:nvPr>
            <p:ph type="sldNum" sz="quarter" idx="34"/>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0" name="Rectangle 9"/>
          <p:cNvSpPr>
            <a:spLocks noGrp="1"/>
          </p:cNvSpPr>
          <p:nvPr>
            <p:ph type="ftr" sz="quarter" idx="35"/>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95115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4: 1 en vertical y 3 en horizontal">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7" name="Rectangle 6"/>
          <p:cNvSpPr>
            <a:spLocks noGrp="1"/>
          </p:cNvSpPr>
          <p:nvPr>
            <p:ph type="dt" sz="half" idx="24"/>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8" name="Rectangle 7"/>
          <p:cNvSpPr>
            <a:spLocks noGrp="1"/>
          </p:cNvSpPr>
          <p:nvPr>
            <p:ph type="sldNum" sz="quarter" idx="25"/>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9" name="Rectangle 8"/>
          <p:cNvSpPr>
            <a:spLocks noGrp="1"/>
          </p:cNvSpPr>
          <p:nvPr>
            <p:ph type="ftr" sz="quarter" idx="26"/>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41380936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5: 3 en horizontal y 2 en vertical">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7" name="Rectangle 6"/>
          <p:cNvSpPr>
            <a:spLocks noGrp="1"/>
          </p:cNvSpPr>
          <p:nvPr>
            <p:ph type="dt" sz="half" idx="29"/>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8" name="Rectangle 7"/>
          <p:cNvSpPr>
            <a:spLocks noGrp="1"/>
          </p:cNvSpPr>
          <p:nvPr>
            <p:ph type="sldNum" sz="quarter" idx="30"/>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0" name="Rectangle 9"/>
          <p:cNvSpPr>
            <a:spLocks noGrp="1"/>
          </p:cNvSpPr>
          <p:nvPr>
            <p:ph type="ftr" sz="quarter" idx="31"/>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69990384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5: 3 en vertical y 2 en horizontal">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7" name="Rectangle 6"/>
          <p:cNvSpPr>
            <a:spLocks noGrp="1"/>
          </p:cNvSpPr>
          <p:nvPr>
            <p:ph type="dt" sz="half" idx="31"/>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8" name="Rectangle 7"/>
          <p:cNvSpPr>
            <a:spLocks noGrp="1"/>
          </p:cNvSpPr>
          <p:nvPr>
            <p:ph type="sldNum" sz="quarter" idx="32"/>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9" name="Rectangle 8"/>
          <p:cNvSpPr>
            <a:spLocks noGrp="1"/>
          </p:cNvSpPr>
          <p:nvPr>
            <p:ph type="ftr" sz="quarter" idx="33"/>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103427717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adrado con título">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5" name="Rectangle 4"/>
          <p:cNvSpPr>
            <a:spLocks noGrp="1"/>
          </p:cNvSpPr>
          <p:nvPr>
            <p:ph type="dt" sz="half" idx="16"/>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6" name="Rectangle 5"/>
          <p:cNvSpPr>
            <a:spLocks noGrp="1"/>
          </p:cNvSpPr>
          <p:nvPr>
            <p:ph type="sldNum" sz="quarter" idx="17"/>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8" name="Rectangle 7"/>
          <p:cNvSpPr>
            <a:spLocks noGrp="1"/>
          </p:cNvSpPr>
          <p:nvPr>
            <p:ph type="ftr" sz="quarter" idx="18"/>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138870605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r>
              <a:rPr lang="es-ES" dirty="0" smtClean="0"/>
              <a:t>Haga clic en el icono para agregar una imagen</a:t>
            </a:r>
            <a:endParaRPr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9" name="Rectangle 8"/>
          <p:cNvSpPr>
            <a:spLocks noGrp="1"/>
          </p:cNvSpPr>
          <p:nvPr>
            <p:ph type="dt" sz="half" idx="17"/>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10" name="Rectangle 9"/>
          <p:cNvSpPr>
            <a:spLocks noGrp="1"/>
          </p:cNvSpPr>
          <p:nvPr>
            <p:ph type="sldNum" sz="quarter" idx="18"/>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11" name="Rectangle 10"/>
          <p:cNvSpPr>
            <a:spLocks noGrp="1"/>
          </p:cNvSpPr>
          <p:nvPr>
            <p:ph type="ftr" sz="quarter" idx="19"/>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10211076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ámic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r>
              <a:rPr lang="es-ES" dirty="0" smtClean="0"/>
              <a:t>Haga clic en el icono para agregar una imagen</a:t>
            </a:r>
            <a:endParaRPr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5" name="Rectangle 4"/>
          <p:cNvSpPr>
            <a:spLocks noGrp="1"/>
          </p:cNvSpPr>
          <p:nvPr>
            <p:ph type="dt" sz="half" idx="31"/>
          </p:nvPr>
        </p:nvSpPr>
        <p:spPr/>
        <p:txBody>
          <a:bodyPr/>
          <a:lstStyle>
            <a:extLst/>
          </a:lstStyle>
          <a:p>
            <a:fld id="{F30C84A2-23CF-44F5-B813-5187ED5C7D1C}" type="datetimeFigureOut">
              <a:rPr>
                <a:solidFill>
                  <a:srgbClr val="D4D2D0"/>
                </a:solidFill>
              </a:rPr>
              <a:pPr/>
              <a:t>28/04/2011</a:t>
            </a:fld>
            <a:endParaRPr dirty="0">
              <a:solidFill>
                <a:srgbClr val="D4D2D0"/>
              </a:solidFill>
            </a:endParaRPr>
          </a:p>
        </p:txBody>
      </p:sp>
      <p:sp>
        <p:nvSpPr>
          <p:cNvPr id="6" name="Rectangle 5"/>
          <p:cNvSpPr>
            <a:spLocks noGrp="1"/>
          </p:cNvSpPr>
          <p:nvPr>
            <p:ph type="sldNum" sz="quarter" idx="32"/>
          </p:nvPr>
        </p:nvSpPr>
        <p:spPr/>
        <p:txBody>
          <a:bodyPr/>
          <a:lstStyle>
            <a:extLst/>
          </a:lstStyle>
          <a:p>
            <a:fld id="{F99EC173-99AE-4773-AB25-02E469A13EAE}" type="slidenum">
              <a:rPr>
                <a:solidFill>
                  <a:srgbClr val="D4D2D0"/>
                </a:solidFill>
              </a:rPr>
              <a:pPr/>
              <a:t>‹Nº›</a:t>
            </a:fld>
            <a:endParaRPr dirty="0">
              <a:solidFill>
                <a:srgbClr val="D4D2D0"/>
              </a:solidFill>
            </a:endParaRPr>
          </a:p>
        </p:txBody>
      </p:sp>
      <p:sp>
        <p:nvSpPr>
          <p:cNvPr id="7" name="Rectangle 6"/>
          <p:cNvSpPr>
            <a:spLocks noGrp="1"/>
          </p:cNvSpPr>
          <p:nvPr>
            <p:ph type="ftr" sz="quarter" idx="33"/>
          </p:nvPr>
        </p:nvSpPr>
        <p:spPr/>
        <p:txBody>
          <a:bodyPr/>
          <a:lstStyle>
            <a:extLst/>
          </a:lstStyle>
          <a:p>
            <a:endParaRPr dirty="0">
              <a:solidFill>
                <a:srgbClr val="D4D2D0"/>
              </a:solidFill>
            </a:endParaRPr>
          </a:p>
        </p:txBody>
      </p:sp>
    </p:spTree>
    <p:extLst>
      <p:ext uri="{BB962C8B-B14F-4D97-AF65-F5344CB8AC3E}">
        <p14:creationId xmlns:p14="http://schemas.microsoft.com/office/powerpoint/2010/main" val="352631195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es-ES" smtClean="0"/>
              <a:t>Haga clic para modificar el estilo de título del patrón</a:t>
            </a:r>
            <a:endParaRPr/>
          </a:p>
        </p:txBody>
      </p:sp>
      <p:sp>
        <p:nvSpPr>
          <p:cNvPr id="14" name="Rectangle 6"/>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2" name="Rectangle 7"/>
          <p:cNvSpPr>
            <a:spLocks noGrp="1"/>
          </p:cNvSpPr>
          <p:nvPr>
            <p:ph type="dt" sz="half" idx="10"/>
          </p:nvPr>
        </p:nvSpPr>
        <p:spPr/>
        <p:txBody>
          <a:bodyPr/>
          <a:lstStyle>
            <a:extLst/>
          </a:lstStyle>
          <a:p>
            <a:fld id="{ACB2EC6F-6501-4E04-BD6C-A8A6CABB2C5B}" type="datetimeFigureOut">
              <a:rPr>
                <a:solidFill>
                  <a:srgbClr val="D4D2D0"/>
                </a:solidFill>
              </a:rPr>
              <a:pPr/>
              <a:t>30/6/2006</a:t>
            </a:fld>
            <a:endParaRPr dirty="0">
              <a:solidFill>
                <a:srgbClr val="D4D2D0"/>
              </a:solidFill>
            </a:endParaRPr>
          </a:p>
        </p:txBody>
      </p:sp>
      <p:sp>
        <p:nvSpPr>
          <p:cNvPr id="27" name="Rectangle 19"/>
          <p:cNvSpPr>
            <a:spLocks noGrp="1"/>
          </p:cNvSpPr>
          <p:nvPr>
            <p:ph type="ftr" sz="quarter" idx="11"/>
          </p:nvPr>
        </p:nvSpPr>
        <p:spPr/>
        <p:txBody>
          <a:bodyPr/>
          <a:lstStyle>
            <a:extLst/>
          </a:lstStyle>
          <a:p>
            <a:endParaRPr dirty="0">
              <a:solidFill>
                <a:srgbClr val="D4D2D0"/>
              </a:solidFill>
            </a:endParaRPr>
          </a:p>
        </p:txBody>
      </p:sp>
      <p:sp>
        <p:nvSpPr>
          <p:cNvPr id="24" name="Rectangle 26"/>
          <p:cNvSpPr>
            <a:spLocks noGrp="1"/>
          </p:cNvSpPr>
          <p:nvPr>
            <p:ph type="sldNum" sz="quarter" idx="12"/>
          </p:nvPr>
        </p:nvSpPr>
        <p:spPr/>
        <p:txBody>
          <a:bodyPr/>
          <a:lstStyle>
            <a:extLst/>
          </a:lstStyle>
          <a:p>
            <a:fld id="{963B0023-0CED-47F7-85AE-654F0B232C29}" type="slidenum">
              <a:rPr>
                <a:solidFill>
                  <a:srgbClr val="D4D2D0"/>
                </a:solidFill>
              </a:rPr>
              <a:pPr/>
              <a:t>‹Nº›</a:t>
            </a:fld>
            <a:endParaRPr dirty="0">
              <a:solidFill>
                <a:srgbClr val="D4D2D0"/>
              </a:solidFill>
            </a:endParaRPr>
          </a:p>
        </p:txBody>
      </p:sp>
    </p:spTree>
    <p:extLst>
      <p:ext uri="{BB962C8B-B14F-4D97-AF65-F5344CB8AC3E}">
        <p14:creationId xmlns:p14="http://schemas.microsoft.com/office/powerpoint/2010/main" val="419100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962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19" name="18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27" name="26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412604775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5" name="4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6" name="5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3614351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5" name="4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6" name="5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310915964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6" name="5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7" name="6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40560922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8" name="7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9" name="8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3269978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8" name="7 Marcador de número de diapositiva"/>
          <p:cNvSpPr>
            <a:spLocks noGrp="1"/>
          </p:cNvSpPr>
          <p:nvPr>
            <p:ph type="sldNum" sz="quarter" idx="11"/>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
        <p:nvSpPr>
          <p:cNvPr id="9" name="8 Marcador de pie de página"/>
          <p:cNvSpPr>
            <a:spLocks noGrp="1"/>
          </p:cNvSpPr>
          <p:nvPr>
            <p:ph type="ftr" sz="quarter" idx="12"/>
          </p:nvPr>
        </p:nvSpPr>
        <p:spPr/>
        <p:txBody>
          <a:bodyPr/>
          <a:lstStyle/>
          <a:p>
            <a:endParaRPr lang="es-GT" dirty="0">
              <a:solidFill>
                <a:srgbClr val="D4D2D0">
                  <a:shade val="50000"/>
                </a:srgbClr>
              </a:solidFill>
            </a:endParaRPr>
          </a:p>
        </p:txBody>
      </p:sp>
    </p:spTree>
    <p:extLst>
      <p:ext uri="{BB962C8B-B14F-4D97-AF65-F5344CB8AC3E}">
        <p14:creationId xmlns:p14="http://schemas.microsoft.com/office/powerpoint/2010/main" val="599467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3" name="2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4" name="3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441239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6" name="5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7" name="6 Marcador de número de diapositiva"/>
          <p:cNvSpPr>
            <a:spLocks noGrp="1"/>
          </p:cNvSpPr>
          <p:nvPr>
            <p:ph type="sldNum" sz="quarter" idx="12"/>
          </p:nvPr>
        </p:nvSpPr>
        <p:spPr>
          <a:xfrm>
            <a:off x="8156448" y="6422064"/>
            <a:ext cx="762000" cy="365125"/>
          </a:xfrm>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2229657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6" name="5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7" name="6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187634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5" name="4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6" name="5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3656838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5" name="4 Marcador de pie de página"/>
          <p:cNvSpPr>
            <a:spLocks noGrp="1"/>
          </p:cNvSpPr>
          <p:nvPr>
            <p:ph type="ftr" sz="quarter" idx="11"/>
          </p:nvPr>
        </p:nvSpPr>
        <p:spPr/>
        <p:txBody>
          <a:bodyPr/>
          <a:lstStyle/>
          <a:p>
            <a:endParaRPr lang="es-GT" dirty="0">
              <a:solidFill>
                <a:srgbClr val="D4D2D0">
                  <a:shade val="50000"/>
                </a:srgbClr>
              </a:solidFill>
            </a:endParaRPr>
          </a:p>
        </p:txBody>
      </p:sp>
      <p:sp>
        <p:nvSpPr>
          <p:cNvPr id="6" name="5 Marcador de número de diapositiva"/>
          <p:cNvSpPr>
            <a:spLocks noGrp="1"/>
          </p:cNvSpPr>
          <p:nvPr>
            <p:ph type="sldNum" sz="quarter" idx="12"/>
          </p:nvPr>
        </p:nvSpPr>
        <p:spPr/>
        <p:txBody>
          <a:body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267402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10600" cy="671513"/>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228600" y="1143000"/>
            <a:ext cx="8610600" cy="5248275"/>
          </a:xfrm>
        </p:spPr>
        <p:txBody>
          <a:bodyPr/>
          <a:lstStyle/>
          <a:p>
            <a:endParaRPr lang="es-ES" dirty="0"/>
          </a:p>
        </p:txBody>
      </p:sp>
      <p:sp>
        <p:nvSpPr>
          <p:cNvPr id="4" name="3 Marcador de fecha"/>
          <p:cNvSpPr>
            <a:spLocks noGrp="1"/>
          </p:cNvSpPr>
          <p:nvPr>
            <p:ph type="dt" sz="half" idx="10"/>
          </p:nvPr>
        </p:nvSpPr>
        <p:spPr>
          <a:xfrm>
            <a:off x="457200" y="6400800"/>
            <a:ext cx="2133600" cy="320675"/>
          </a:xfrm>
        </p:spPr>
        <p:txBody>
          <a:bodyPr/>
          <a:lstStyle>
            <a:lvl1pPr>
              <a:defRPr/>
            </a:lvl1pPr>
          </a:lstStyle>
          <a:p>
            <a:endParaRPr lang="en-US" dirty="0">
              <a:solidFill>
                <a:srgbClr val="D4D2D0">
                  <a:shade val="50000"/>
                </a:srgbClr>
              </a:solidFill>
            </a:endParaRPr>
          </a:p>
        </p:txBody>
      </p:sp>
      <p:sp>
        <p:nvSpPr>
          <p:cNvPr id="5" name="4 Marcador de pie de página"/>
          <p:cNvSpPr>
            <a:spLocks noGrp="1"/>
          </p:cNvSpPr>
          <p:nvPr>
            <p:ph type="ftr" sz="quarter" idx="11"/>
          </p:nvPr>
        </p:nvSpPr>
        <p:spPr>
          <a:xfrm>
            <a:off x="3124200" y="6400800"/>
            <a:ext cx="2895600" cy="320675"/>
          </a:xfrm>
        </p:spPr>
        <p:txBody>
          <a:bodyPr/>
          <a:lstStyle>
            <a:lvl1pPr>
              <a:defRPr/>
            </a:lvl1pPr>
          </a:lstStyle>
          <a:p>
            <a:endParaRPr lang="en-US" dirty="0">
              <a:solidFill>
                <a:srgbClr val="D4D2D0">
                  <a:shade val="50000"/>
                </a:srgbClr>
              </a:solidFill>
            </a:endParaRPr>
          </a:p>
        </p:txBody>
      </p:sp>
      <p:sp>
        <p:nvSpPr>
          <p:cNvPr id="6" name="5 Marcador de número de diapositiva"/>
          <p:cNvSpPr>
            <a:spLocks noGrp="1"/>
          </p:cNvSpPr>
          <p:nvPr>
            <p:ph type="sldNum" sz="quarter" idx="12"/>
          </p:nvPr>
        </p:nvSpPr>
        <p:spPr>
          <a:xfrm>
            <a:off x="6553200" y="6400800"/>
            <a:ext cx="2133600" cy="320675"/>
          </a:xfrm>
        </p:spPr>
        <p:txBody>
          <a:bodyPr/>
          <a:lstStyle>
            <a:lvl1pPr>
              <a:defRPr/>
            </a:lvl1pPr>
          </a:lstStyle>
          <a:p>
            <a:fld id="{C849569F-E2B9-43A4-8AE6-CB05D60C2EBA}" type="slidenum">
              <a:rPr lang="en-US">
                <a:solidFill>
                  <a:srgbClr val="D4D2D0">
                    <a:shade val="50000"/>
                  </a:srgbClr>
                </a:solidFill>
              </a:rPr>
              <a:pPr/>
              <a:t>‹Nº›</a:t>
            </a:fld>
            <a:endParaRPr lang="en-US" dirty="0">
              <a:solidFill>
                <a:srgbClr val="D4D2D0">
                  <a:shade val="50000"/>
                </a:srgbClr>
              </a:solidFill>
            </a:endParaRPr>
          </a:p>
        </p:txBody>
      </p:sp>
    </p:spTree>
    <p:extLst>
      <p:ext uri="{BB962C8B-B14F-4D97-AF65-F5344CB8AC3E}">
        <p14:creationId xmlns:p14="http://schemas.microsoft.com/office/powerpoint/2010/main" val="2200072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3886200" y="3124200"/>
            <a:ext cx="5257800" cy="838200"/>
          </a:xfrm>
        </p:spPr>
        <p:txBody>
          <a:bodyPr/>
          <a:lstStyle>
            <a:lvl1pPr algn="l">
              <a:defRPr sz="4000"/>
            </a:lvl1pPr>
          </a:lstStyle>
          <a:p>
            <a:r>
              <a:rPr lang="en-US"/>
              <a:t>Click to edit Master title style</a:t>
            </a:r>
          </a:p>
        </p:txBody>
      </p:sp>
      <p:sp>
        <p:nvSpPr>
          <p:cNvPr id="3075" name="Rectangle 3"/>
          <p:cNvSpPr>
            <a:spLocks noGrp="1" noChangeArrowheads="1"/>
          </p:cNvSpPr>
          <p:nvPr>
            <p:ph type="subTitle" idx="1"/>
          </p:nvPr>
        </p:nvSpPr>
        <p:spPr bwMode="white">
          <a:xfrm>
            <a:off x="3962400" y="3810000"/>
            <a:ext cx="5181600" cy="457200"/>
          </a:xfrm>
        </p:spPr>
        <p:txBody>
          <a:bodyPr/>
          <a:lstStyle>
            <a:lvl1pPr marL="0" indent="0">
              <a:buFont typeface="Wingdings" pitchFamily="2" charset="2"/>
              <a:buNone/>
              <a:defRPr sz="2000">
                <a:solidFill>
                  <a:schemeClr val="tx2"/>
                </a:solidFill>
              </a:defRPr>
            </a:lvl1pPr>
          </a:lstStyle>
          <a:p>
            <a:r>
              <a:rPr lang="en-US"/>
              <a:t>Click to edit Master subtitle style</a:t>
            </a:r>
          </a:p>
        </p:txBody>
      </p:sp>
      <p:sp>
        <p:nvSpPr>
          <p:cNvPr id="3076" name="Rectangle 4"/>
          <p:cNvSpPr>
            <a:spLocks noGrp="1" noChangeArrowheads="1"/>
          </p:cNvSpPr>
          <p:nvPr>
            <p:ph type="dt" sz="half" idx="2"/>
          </p:nvPr>
        </p:nvSpPr>
        <p:spPr bwMode="gray">
          <a:xfrm>
            <a:off x="457200" y="6610350"/>
            <a:ext cx="2133600" cy="171450"/>
          </a:xfrm>
        </p:spPr>
        <p:txBody>
          <a:bodyPr/>
          <a:lstStyle>
            <a:lvl1pPr>
              <a:defRPr/>
            </a:lvl1pPr>
          </a:lstStyle>
          <a:p>
            <a:endParaRPr lang="en-US" dirty="0">
              <a:solidFill>
                <a:srgbClr val="FFFFFF"/>
              </a:solidFill>
            </a:endParaRPr>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a:lvl1pPr>
          </a:lstStyle>
          <a:p>
            <a:fld id="{3F34B269-233D-4F0A-A682-EC3EDD461F1C}" type="slidenum">
              <a:rPr lang="en-US">
                <a:solidFill>
                  <a:srgbClr val="FFFFFF"/>
                </a:solidFill>
              </a:rPr>
              <a:pPr/>
              <a:t>‹Nº›</a:t>
            </a:fld>
            <a:endParaRPr lang="en-US" dirty="0">
              <a:solidFill>
                <a:srgbClr val="FFFFFF"/>
              </a:solidFill>
            </a:endParaRPr>
          </a:p>
        </p:txBody>
      </p:sp>
      <p:sp>
        <p:nvSpPr>
          <p:cNvPr id="3092" name="Text Box 20"/>
          <p:cNvSpPr txBox="1">
            <a:spLocks noChangeArrowheads="1"/>
          </p:cNvSpPr>
          <p:nvPr/>
        </p:nvSpPr>
        <p:spPr bwMode="gray">
          <a:xfrm>
            <a:off x="7391400" y="6096000"/>
            <a:ext cx="1384300" cy="519113"/>
          </a:xfrm>
          <a:prstGeom prst="rect">
            <a:avLst/>
          </a:prstGeom>
          <a:noFill/>
          <a:ln w="9525">
            <a:noFill/>
            <a:miter lim="800000"/>
            <a:headEnd/>
            <a:tailEnd/>
          </a:ln>
          <a:effectLst/>
        </p:spPr>
        <p:txBody>
          <a:bodyPr>
            <a:spAutoFit/>
          </a:bodyPr>
          <a:lstStyle/>
          <a:p>
            <a:pPr fontAlgn="base">
              <a:spcBef>
                <a:spcPct val="0"/>
              </a:spcBef>
              <a:spcAft>
                <a:spcPct val="0"/>
              </a:spcAft>
            </a:pPr>
            <a:r>
              <a:rPr lang="en-US" sz="2800" b="1" i="1" dirty="0">
                <a:solidFill>
                  <a:srgbClr val="85D9F7"/>
                </a:solidFill>
              </a:rPr>
              <a:t>LOGO</a:t>
            </a:r>
          </a:p>
        </p:txBody>
      </p:sp>
      <p:sp>
        <p:nvSpPr>
          <p:cNvPr id="3093" name="Text Box 21"/>
          <p:cNvSpPr txBox="1">
            <a:spLocks noChangeArrowheads="1"/>
          </p:cNvSpPr>
          <p:nvPr/>
        </p:nvSpPr>
        <p:spPr bwMode="gray">
          <a:xfrm>
            <a:off x="5486400" y="304800"/>
            <a:ext cx="3276600" cy="336550"/>
          </a:xfrm>
          <a:prstGeom prst="rect">
            <a:avLst/>
          </a:prstGeom>
          <a:noFill/>
          <a:ln w="9525">
            <a:noFill/>
            <a:miter lim="800000"/>
            <a:headEnd/>
            <a:tailEnd/>
          </a:ln>
          <a:effectLst/>
        </p:spPr>
        <p:txBody>
          <a:bodyPr>
            <a:spAutoFit/>
          </a:bodyPr>
          <a:lstStyle/>
          <a:p>
            <a:pPr algn="r" fontAlgn="base">
              <a:spcBef>
                <a:spcPct val="0"/>
              </a:spcBef>
              <a:spcAft>
                <a:spcPct val="0"/>
              </a:spcAft>
            </a:pPr>
            <a:r>
              <a:rPr lang="en-US" sz="1600" b="1" dirty="0">
                <a:solidFill>
                  <a:srgbClr val="969696"/>
                </a:solidFill>
              </a:rPr>
              <a:t>“ Add your company slogan ”</a:t>
            </a:r>
          </a:p>
        </p:txBody>
      </p:sp>
      <p:pic>
        <p:nvPicPr>
          <p:cNvPr id="3097" name="Picture 25" descr="cube"/>
          <p:cNvPicPr>
            <a:picLocks noChangeAspect="1" noChangeArrowheads="1"/>
          </p:cNvPicPr>
          <p:nvPr/>
        </p:nvPicPr>
        <p:blipFill>
          <a:blip r:embed="rId3" cstate="print"/>
          <a:srcRect/>
          <a:stretch>
            <a:fillRect/>
          </a:stretch>
        </p:blipFill>
        <p:spPr bwMode="auto">
          <a:xfrm>
            <a:off x="228600" y="838200"/>
            <a:ext cx="3638550" cy="5829300"/>
          </a:xfrm>
          <a:prstGeom prst="rect">
            <a:avLst/>
          </a:prstGeom>
          <a:noFill/>
        </p:spPr>
      </p:pic>
    </p:spTree>
    <p:extLst>
      <p:ext uri="{BB962C8B-B14F-4D97-AF65-F5344CB8AC3E}">
        <p14:creationId xmlns:p14="http://schemas.microsoft.com/office/powerpoint/2010/main" val="11723085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210ECB3-02E7-435D-AC67-5328EF3CBB89}"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1909509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54F86535-7D14-4720-8DB2-246130E99860}"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4637077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2B2DD4C8-8D6C-40F5-AB08-6A98CC4B0F65}"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931956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B9BBCEC2-69FC-4B3A-B6BB-397F67C020EB}"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3257137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972DD8E1-0C4D-4247-B2CB-12E1B8759EE4}"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555943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436D4CC-A5C3-49FC-99BD-444EF5193AD7}"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10875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12/17/2009</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74933BBE-7FD7-4E64-9CAE-96AC481E23E1}"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0604420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2BC3C35-12D9-421F-8F71-538FF7F02DF1}"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8498628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AEC26AE-3952-4180-9B7E-712241D7B533}"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9445775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6019800"/>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381000"/>
            <a:ext cx="6019800"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40253A5-52BC-4309-8693-1A94781523BB}"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909612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6629400" cy="563563"/>
          </a:xfrm>
        </p:spPr>
        <p:txBody>
          <a:bodyPr/>
          <a:lstStyle/>
          <a:p>
            <a:r>
              <a:rPr lang="es-ES" smtClean="0"/>
              <a:t>Haga clic para modificar el estilo de título del patrón</a:t>
            </a:r>
            <a:endParaRPr lang="es-GT"/>
          </a:p>
        </p:txBody>
      </p:sp>
      <p:sp>
        <p:nvSpPr>
          <p:cNvPr id="3" name="2 Marcador de tabla"/>
          <p:cNvSpPr>
            <a:spLocks noGrp="1"/>
          </p:cNvSpPr>
          <p:nvPr>
            <p:ph type="tbl" idx="1"/>
          </p:nvPr>
        </p:nvSpPr>
        <p:spPr>
          <a:xfrm>
            <a:off x="457200" y="1219200"/>
            <a:ext cx="8229600" cy="5181600"/>
          </a:xfrm>
        </p:spPr>
        <p:txBody>
          <a:bodyPr/>
          <a:lstStyle/>
          <a:p>
            <a:endParaRPr lang="es-GT" dirty="0"/>
          </a:p>
        </p:txBody>
      </p:sp>
      <p:sp>
        <p:nvSpPr>
          <p:cNvPr id="4" name="3 Marcador de fecha"/>
          <p:cNvSpPr>
            <a:spLocks noGrp="1"/>
          </p:cNvSpPr>
          <p:nvPr>
            <p:ph type="dt" sz="half" idx="10"/>
          </p:nvPr>
        </p:nvSpPr>
        <p:spPr>
          <a:xfrm>
            <a:off x="457200" y="6553200"/>
            <a:ext cx="2133600" cy="244475"/>
          </a:xfrm>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a:xfrm>
            <a:off x="3124200" y="6553200"/>
            <a:ext cx="2895600" cy="244475"/>
          </a:xfrm>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a:xfrm>
            <a:off x="6553200" y="6553200"/>
            <a:ext cx="2133600" cy="244475"/>
          </a:xfrm>
        </p:spPr>
        <p:txBody>
          <a:bodyPr/>
          <a:lstStyle>
            <a:lvl1pPr>
              <a:defRPr/>
            </a:lvl1pPr>
          </a:lstStyle>
          <a:p>
            <a:fld id="{D2BADE11-5AB9-4DED-BD50-90E9D01E972E}"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534516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3886200" y="3124200"/>
            <a:ext cx="5257800" cy="838200"/>
          </a:xfrm>
        </p:spPr>
        <p:txBody>
          <a:bodyPr/>
          <a:lstStyle>
            <a:lvl1pPr algn="l">
              <a:defRPr sz="4000"/>
            </a:lvl1pPr>
          </a:lstStyle>
          <a:p>
            <a:r>
              <a:rPr lang="en-US"/>
              <a:t>Click to edit Master title style</a:t>
            </a:r>
          </a:p>
        </p:txBody>
      </p:sp>
      <p:sp>
        <p:nvSpPr>
          <p:cNvPr id="3075" name="Rectangle 3"/>
          <p:cNvSpPr>
            <a:spLocks noGrp="1" noChangeArrowheads="1"/>
          </p:cNvSpPr>
          <p:nvPr>
            <p:ph type="subTitle" idx="1"/>
          </p:nvPr>
        </p:nvSpPr>
        <p:spPr bwMode="white">
          <a:xfrm>
            <a:off x="3962400" y="3810000"/>
            <a:ext cx="5181600" cy="457200"/>
          </a:xfrm>
        </p:spPr>
        <p:txBody>
          <a:bodyPr/>
          <a:lstStyle>
            <a:lvl1pPr marL="0" indent="0">
              <a:buFont typeface="Wingdings" pitchFamily="2" charset="2"/>
              <a:buNone/>
              <a:defRPr sz="2000">
                <a:solidFill>
                  <a:schemeClr val="tx2"/>
                </a:solidFill>
              </a:defRPr>
            </a:lvl1pPr>
          </a:lstStyle>
          <a:p>
            <a:r>
              <a:rPr lang="en-US"/>
              <a:t>Click to edit Master subtitle style</a:t>
            </a:r>
          </a:p>
        </p:txBody>
      </p:sp>
      <p:sp>
        <p:nvSpPr>
          <p:cNvPr id="3076" name="Rectangle 4"/>
          <p:cNvSpPr>
            <a:spLocks noGrp="1" noChangeArrowheads="1"/>
          </p:cNvSpPr>
          <p:nvPr>
            <p:ph type="dt" sz="half" idx="2"/>
          </p:nvPr>
        </p:nvSpPr>
        <p:spPr bwMode="gray">
          <a:xfrm>
            <a:off x="457200" y="6610350"/>
            <a:ext cx="2133600" cy="171450"/>
          </a:xfrm>
        </p:spPr>
        <p:txBody>
          <a:bodyPr/>
          <a:lstStyle>
            <a:lvl1pPr>
              <a:defRPr/>
            </a:lvl1pPr>
          </a:lstStyle>
          <a:p>
            <a:endParaRPr lang="en-US" dirty="0">
              <a:solidFill>
                <a:srgbClr val="FFFFFF"/>
              </a:solidFill>
            </a:endParaRPr>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a:lvl1pPr>
          </a:lstStyle>
          <a:p>
            <a:fld id="{3F34B269-233D-4F0A-A682-EC3EDD461F1C}" type="slidenum">
              <a:rPr lang="en-US">
                <a:solidFill>
                  <a:srgbClr val="FFFFFF"/>
                </a:solidFill>
              </a:rPr>
              <a:pPr/>
              <a:t>‹Nº›</a:t>
            </a:fld>
            <a:endParaRPr lang="en-US" dirty="0">
              <a:solidFill>
                <a:srgbClr val="FFFFFF"/>
              </a:solidFill>
            </a:endParaRPr>
          </a:p>
        </p:txBody>
      </p:sp>
      <p:sp>
        <p:nvSpPr>
          <p:cNvPr id="3092" name="Text Box 20"/>
          <p:cNvSpPr txBox="1">
            <a:spLocks noChangeArrowheads="1"/>
          </p:cNvSpPr>
          <p:nvPr/>
        </p:nvSpPr>
        <p:spPr bwMode="gray">
          <a:xfrm>
            <a:off x="7391400" y="6096000"/>
            <a:ext cx="1384300" cy="519113"/>
          </a:xfrm>
          <a:prstGeom prst="rect">
            <a:avLst/>
          </a:prstGeom>
          <a:noFill/>
          <a:ln w="9525">
            <a:noFill/>
            <a:miter lim="800000"/>
            <a:headEnd/>
            <a:tailEnd/>
          </a:ln>
          <a:effectLst/>
        </p:spPr>
        <p:txBody>
          <a:bodyPr>
            <a:spAutoFit/>
          </a:bodyPr>
          <a:lstStyle/>
          <a:p>
            <a:pPr fontAlgn="base">
              <a:spcBef>
                <a:spcPct val="0"/>
              </a:spcBef>
              <a:spcAft>
                <a:spcPct val="0"/>
              </a:spcAft>
            </a:pPr>
            <a:r>
              <a:rPr lang="en-US" sz="2800" b="1" i="1" dirty="0">
                <a:solidFill>
                  <a:srgbClr val="85D9F7"/>
                </a:solidFill>
              </a:rPr>
              <a:t>LOGO</a:t>
            </a:r>
          </a:p>
        </p:txBody>
      </p:sp>
      <p:sp>
        <p:nvSpPr>
          <p:cNvPr id="3093" name="Text Box 21"/>
          <p:cNvSpPr txBox="1">
            <a:spLocks noChangeArrowheads="1"/>
          </p:cNvSpPr>
          <p:nvPr/>
        </p:nvSpPr>
        <p:spPr bwMode="gray">
          <a:xfrm>
            <a:off x="5486400" y="304800"/>
            <a:ext cx="3276600" cy="336550"/>
          </a:xfrm>
          <a:prstGeom prst="rect">
            <a:avLst/>
          </a:prstGeom>
          <a:noFill/>
          <a:ln w="9525">
            <a:noFill/>
            <a:miter lim="800000"/>
            <a:headEnd/>
            <a:tailEnd/>
          </a:ln>
          <a:effectLst/>
        </p:spPr>
        <p:txBody>
          <a:bodyPr>
            <a:spAutoFit/>
          </a:bodyPr>
          <a:lstStyle/>
          <a:p>
            <a:pPr algn="r" fontAlgn="base">
              <a:spcBef>
                <a:spcPct val="0"/>
              </a:spcBef>
              <a:spcAft>
                <a:spcPct val="0"/>
              </a:spcAft>
            </a:pPr>
            <a:r>
              <a:rPr lang="en-US" sz="1600" b="1" dirty="0">
                <a:solidFill>
                  <a:srgbClr val="969696"/>
                </a:solidFill>
              </a:rPr>
              <a:t>“ Add your company slogan ”</a:t>
            </a:r>
          </a:p>
        </p:txBody>
      </p:sp>
      <p:pic>
        <p:nvPicPr>
          <p:cNvPr id="3097" name="Picture 25" descr="cube"/>
          <p:cNvPicPr>
            <a:picLocks noChangeAspect="1" noChangeArrowheads="1"/>
          </p:cNvPicPr>
          <p:nvPr/>
        </p:nvPicPr>
        <p:blipFill>
          <a:blip r:embed="rId3" cstate="print"/>
          <a:srcRect/>
          <a:stretch>
            <a:fillRect/>
          </a:stretch>
        </p:blipFill>
        <p:spPr bwMode="auto">
          <a:xfrm>
            <a:off x="228600" y="838200"/>
            <a:ext cx="3638550" cy="5829300"/>
          </a:xfrm>
          <a:prstGeom prst="rect">
            <a:avLst/>
          </a:prstGeom>
          <a:noFill/>
        </p:spPr>
      </p:pic>
    </p:spTree>
    <p:extLst>
      <p:ext uri="{BB962C8B-B14F-4D97-AF65-F5344CB8AC3E}">
        <p14:creationId xmlns:p14="http://schemas.microsoft.com/office/powerpoint/2010/main" val="381975614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210ECB3-02E7-435D-AC67-5328EF3CBB89}"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1006942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54F86535-7D14-4720-8DB2-246130E99860}"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940024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2B2DD4C8-8D6C-40F5-AB08-6A98CC4B0F65}"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0858739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B9BBCEC2-69FC-4B3A-B6BB-397F67C020EB}"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01731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972DD8E1-0C4D-4247-B2CB-12E1B8759EE4}"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33809958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436D4CC-A5C3-49FC-99BD-444EF5193AD7}"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30182716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74933BBE-7FD7-4E64-9CAE-96AC481E23E1}"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34688493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2BC3C35-12D9-421F-8F71-538FF7F02DF1}"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1395330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AEC26AE-3952-4180-9B7E-712241D7B533}"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312825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6019800"/>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381000"/>
            <a:ext cx="6019800"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40253A5-52BC-4309-8693-1A94781523BB}"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2209080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6629400" cy="563563"/>
          </a:xfrm>
        </p:spPr>
        <p:txBody>
          <a:bodyPr/>
          <a:lstStyle/>
          <a:p>
            <a:r>
              <a:rPr lang="es-ES" smtClean="0"/>
              <a:t>Haga clic para modificar el estilo de título del patrón</a:t>
            </a:r>
            <a:endParaRPr lang="es-GT"/>
          </a:p>
        </p:txBody>
      </p:sp>
      <p:sp>
        <p:nvSpPr>
          <p:cNvPr id="3" name="2 Marcador de tabla"/>
          <p:cNvSpPr>
            <a:spLocks noGrp="1"/>
          </p:cNvSpPr>
          <p:nvPr>
            <p:ph type="tbl" idx="1"/>
          </p:nvPr>
        </p:nvSpPr>
        <p:spPr>
          <a:xfrm>
            <a:off x="457200" y="1219200"/>
            <a:ext cx="8229600" cy="5181600"/>
          </a:xfrm>
        </p:spPr>
        <p:txBody>
          <a:bodyPr/>
          <a:lstStyle/>
          <a:p>
            <a:endParaRPr lang="es-GT" dirty="0"/>
          </a:p>
        </p:txBody>
      </p:sp>
      <p:sp>
        <p:nvSpPr>
          <p:cNvPr id="4" name="3 Marcador de fecha"/>
          <p:cNvSpPr>
            <a:spLocks noGrp="1"/>
          </p:cNvSpPr>
          <p:nvPr>
            <p:ph type="dt" sz="half" idx="10"/>
          </p:nvPr>
        </p:nvSpPr>
        <p:spPr>
          <a:xfrm>
            <a:off x="457200" y="6553200"/>
            <a:ext cx="2133600" cy="244475"/>
          </a:xfrm>
        </p:spPr>
        <p:txBody>
          <a:bodyPr/>
          <a:lstStyle>
            <a:lvl1pPr>
              <a:defRPr/>
            </a:lvl1pPr>
          </a:lstStyle>
          <a:p>
            <a:endParaRPr lang="en-US" dirty="0">
              <a:solidFill>
                <a:srgbClr val="FFFFFF"/>
              </a:solidFill>
            </a:endParaRPr>
          </a:p>
        </p:txBody>
      </p:sp>
      <p:sp>
        <p:nvSpPr>
          <p:cNvPr id="5" name="4 Marcador de pie de página"/>
          <p:cNvSpPr>
            <a:spLocks noGrp="1"/>
          </p:cNvSpPr>
          <p:nvPr>
            <p:ph type="ftr" sz="quarter" idx="11"/>
          </p:nvPr>
        </p:nvSpPr>
        <p:spPr>
          <a:xfrm>
            <a:off x="3124200" y="6553200"/>
            <a:ext cx="2895600" cy="244475"/>
          </a:xfrm>
        </p:spPr>
        <p:txBody>
          <a:bodyPr/>
          <a:lstStyle>
            <a:lvl1pPr>
              <a:defRPr/>
            </a:lvl1pPr>
          </a:lstStyle>
          <a:p>
            <a:endParaRPr lang="en-US" dirty="0">
              <a:solidFill>
                <a:srgbClr val="FFFFFF"/>
              </a:solidFill>
            </a:endParaRPr>
          </a:p>
        </p:txBody>
      </p:sp>
      <p:sp>
        <p:nvSpPr>
          <p:cNvPr id="6" name="5 Marcador de número de diapositiva"/>
          <p:cNvSpPr>
            <a:spLocks noGrp="1"/>
          </p:cNvSpPr>
          <p:nvPr>
            <p:ph type="sldNum" sz="quarter" idx="12"/>
          </p:nvPr>
        </p:nvSpPr>
        <p:spPr>
          <a:xfrm>
            <a:off x="6553200" y="6553200"/>
            <a:ext cx="2133600" cy="244475"/>
          </a:xfrm>
        </p:spPr>
        <p:txBody>
          <a:bodyPr/>
          <a:lstStyle>
            <a:lvl1pPr>
              <a:defRPr/>
            </a:lvl1pPr>
          </a:lstStyle>
          <a:p>
            <a:fld id="{D2BADE11-5AB9-4DED-BD50-90E9D01E972E}" type="slidenum">
              <a:rPr lang="en-US">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18387729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249285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prstClr val="white"/>
                </a:solidFill>
              </a:rPr>
              <a:t>       </a:t>
            </a:r>
          </a:p>
        </p:txBody>
      </p:sp>
    </p:spTree>
    <p:extLst>
      <p:ext uri="{BB962C8B-B14F-4D97-AF65-F5344CB8AC3E}">
        <p14:creationId xmlns:p14="http://schemas.microsoft.com/office/powerpoint/2010/main" val="82391702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188621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313247005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6" name="Footer Placeholder 5"/>
          <p:cNvSpPr>
            <a:spLocks noGrp="1"/>
          </p:cNvSpPr>
          <p:nvPr>
            <p:ph type="ftr" sz="quarter" idx="11"/>
          </p:nvPr>
        </p:nvSpPr>
        <p:spPr/>
        <p:txBody>
          <a:bodyPr/>
          <a:lstStyle/>
          <a:p>
            <a:endParaRPr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162217187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309030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249040518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417877022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27758682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0437384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157107619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39781451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13418022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4.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21.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1.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7.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8.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1.jpe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12/17/2009</a:t>
            </a:fld>
            <a:endParaRPr kumimoji="0"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F922158D-428B-4987-8B28-745A2AFA1252}" type="datetimeFigureOut">
              <a:rPr>
                <a:solidFill>
                  <a:prstClr val="black">
                    <a:tint val="75000"/>
                  </a:prstClr>
                </a:solidFill>
              </a:rPr>
              <a:pPr/>
              <a:t>12/17/2009</a:t>
            </a:fld>
            <a:endParaRP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515FC477-0A05-4F3E-8EE9-E015C9089D56}" type="slidenum">
              <a:rPr>
                <a:solidFill>
                  <a:prstClr val="black">
                    <a:tint val="75000"/>
                  </a:prstClr>
                </a:solidFill>
              </a:rPr>
              <a:pPr/>
              <a:t>‹Nº›</a:t>
            </a:fld>
            <a:endParaRPr dirty="0">
              <a:solidFill>
                <a:prstClr val="black">
                  <a:tint val="75000"/>
                </a:prstClr>
              </a:solidFill>
            </a:endParaRP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extLst>
      <p:ext uri="{BB962C8B-B14F-4D97-AF65-F5344CB8AC3E}">
        <p14:creationId xmlns:p14="http://schemas.microsoft.com/office/powerpoint/2010/main" val="325555274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es-ES"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25186786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es-ES" smtClean="0"/>
              <a:t>Haga clic para modificar el estilo de título del patrón</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es-ES" sz="1200">
                <a:solidFill>
                  <a:schemeClr val="tx2"/>
                </a:solidFill>
              </a:defRPr>
            </a:lvl1pPr>
            <a:extLst/>
          </a:lstStyle>
          <a:p>
            <a:fld id="{F30C84A2-23CF-44F5-B813-5187ED5C7D1C}" type="datetimeFigureOut">
              <a:rPr>
                <a:solidFill>
                  <a:srgbClr val="D4D2D0"/>
                </a:solidFill>
              </a:rPr>
              <a:pPr/>
              <a:t>28/04/2011</a:t>
            </a:fld>
            <a:endParaRPr dirty="0">
              <a:solidFill>
                <a:srgbClr val="D4D2D0"/>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es-ES" sz="1200">
                <a:solidFill>
                  <a:schemeClr val="tx2"/>
                </a:solidFill>
              </a:defRPr>
            </a:lvl1pPr>
            <a:extLst/>
          </a:lstStyle>
          <a:p>
            <a:endParaRPr dirty="0">
              <a:solidFill>
                <a:srgbClr val="D4D2D0"/>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es-ES" sz="1200">
                <a:solidFill>
                  <a:schemeClr val="tx2"/>
                </a:solidFill>
              </a:defRPr>
            </a:lvl1pPr>
            <a:extLst/>
          </a:lstStyle>
          <a:p>
            <a:fld id="{F99EC173-99AE-4773-AB25-02E469A13EAE}" type="slidenum">
              <a:rPr>
                <a:solidFill>
                  <a:srgbClr val="D4D2D0"/>
                </a:solidFill>
              </a:rPr>
              <a:pPr/>
              <a:t>‹Nº›</a:t>
            </a:fld>
            <a:endParaRPr dirty="0">
              <a:solidFill>
                <a:srgbClr val="D4D2D0"/>
              </a:solidFill>
            </a:endParaRPr>
          </a:p>
        </p:txBody>
      </p:sp>
    </p:spTree>
    <p:extLst>
      <p:ext uri="{BB962C8B-B14F-4D97-AF65-F5344CB8AC3E}">
        <p14:creationId xmlns:p14="http://schemas.microsoft.com/office/powerpoint/2010/main" val="2739637786"/>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ransition>
    <p:fade/>
  </p:transition>
  <p:timing>
    <p:tnLst>
      <p:par>
        <p:cTn id="1" dur="indefinite" restart="never" nodeType="tmRoot"/>
      </p:par>
    </p:tnLst>
  </p:timing>
  <p:txStyles>
    <p:titleStyle>
      <a:lvl1pPr algn="l" rtl="0" eaLnBrk="1" latinLnBrk="0" hangingPunct="1">
        <a:spcBef>
          <a:spcPct val="0"/>
        </a:spcBef>
        <a:buNone/>
        <a:defRPr kumimoji="0" lang="es-ES"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es-ES">
          <a:solidFill>
            <a:schemeClr val="tx2"/>
          </a:solidFill>
        </a:defRPr>
      </a:lvl2pPr>
      <a:lvl3pPr eaLnBrk="1" latinLnBrk="0" hangingPunct="1">
        <a:defRPr kumimoji="0" lang="es-ES">
          <a:solidFill>
            <a:schemeClr val="tx2"/>
          </a:solidFill>
        </a:defRPr>
      </a:lvl3pPr>
      <a:lvl4pPr eaLnBrk="1" latinLnBrk="0" hangingPunct="1">
        <a:defRPr kumimoji="0" lang="es-ES">
          <a:solidFill>
            <a:schemeClr val="tx2"/>
          </a:solidFill>
        </a:defRPr>
      </a:lvl4pPr>
      <a:lvl5pPr eaLnBrk="1" latinLnBrk="0" hangingPunct="1">
        <a:defRPr kumimoji="0" lang="es-ES">
          <a:solidFill>
            <a:schemeClr val="tx2"/>
          </a:solidFill>
        </a:defRPr>
      </a:lvl5pPr>
      <a:lvl6pPr eaLnBrk="1" latinLnBrk="0" hangingPunct="1">
        <a:defRPr kumimoji="0" lang="es-ES">
          <a:solidFill>
            <a:schemeClr val="tx2"/>
          </a:solidFill>
        </a:defRPr>
      </a:lvl6pPr>
      <a:lvl7pPr eaLnBrk="1" latinLnBrk="0" hangingPunct="1">
        <a:defRPr kumimoji="0" lang="es-ES">
          <a:solidFill>
            <a:schemeClr val="tx2"/>
          </a:solidFill>
        </a:defRPr>
      </a:lvl7pPr>
      <a:lvl8pPr eaLnBrk="1" latinLnBrk="0" hangingPunct="1">
        <a:defRPr kumimoji="0" lang="es-ES">
          <a:solidFill>
            <a:schemeClr val="tx2"/>
          </a:solidFill>
        </a:defRPr>
      </a:lvl8pPr>
      <a:lvl9pPr eaLnBrk="1" latinLnBrk="0" hangingPunct="1">
        <a:defRPr kumimoji="0" lang="es-ES">
          <a:solidFill>
            <a:schemeClr val="tx2"/>
          </a:solidFill>
        </a:defRPr>
      </a:lvl9pPr>
      <a:extLst/>
    </p:titleStyle>
    <p:bodyStyle>
      <a:lvl1pPr marL="342900" indent="-342900" algn="l" rtl="0" eaLnBrk="1" latinLnBrk="0" hangingPunct="1">
        <a:spcBef>
          <a:spcPct val="20000"/>
        </a:spcBef>
        <a:buChar char="•"/>
        <a:defRPr kumimoji="0" lang="es-ES" sz="2400">
          <a:solidFill>
            <a:schemeClr val="tx1"/>
          </a:solidFill>
          <a:latin typeface="+mn-lt"/>
          <a:ea typeface="+mn-ea"/>
          <a:cs typeface="+mn-cs"/>
        </a:defRPr>
      </a:lvl1pPr>
      <a:lvl2pPr marL="742950" indent="-285750" algn="l" rtl="0" eaLnBrk="1" latinLnBrk="0" hangingPunct="1">
        <a:spcBef>
          <a:spcPct val="20000"/>
        </a:spcBef>
        <a:buChar char="–"/>
        <a:defRPr kumimoji="0" lang="es-ES" sz="2400">
          <a:solidFill>
            <a:schemeClr val="tx1"/>
          </a:solidFill>
          <a:latin typeface="+mn-lt"/>
          <a:ea typeface="+mn-ea"/>
          <a:cs typeface="+mn-cs"/>
        </a:defRPr>
      </a:lvl2pPr>
      <a:lvl3pPr marL="1143000" indent="-228600" algn="l" rtl="0" eaLnBrk="1" latinLnBrk="0" hangingPunct="1">
        <a:spcBef>
          <a:spcPct val="20000"/>
        </a:spcBef>
        <a:buChar char="•"/>
        <a:defRPr kumimoji="0" lang="es-ES" sz="2000">
          <a:solidFill>
            <a:schemeClr val="tx1"/>
          </a:solidFill>
          <a:latin typeface="+mn-lt"/>
          <a:ea typeface="+mn-ea"/>
          <a:cs typeface="+mn-cs"/>
        </a:defRPr>
      </a:lvl3pPr>
      <a:lvl4pPr marL="1600200" indent="-228600" algn="l" rtl="0" eaLnBrk="1" latinLnBrk="0" hangingPunct="1">
        <a:spcBef>
          <a:spcPct val="20000"/>
        </a:spcBef>
        <a:buChar char="–"/>
        <a:defRPr kumimoji="0" lang="es-ES" sz="1800">
          <a:solidFill>
            <a:schemeClr val="tx1"/>
          </a:solidFill>
          <a:latin typeface="+mn-lt"/>
          <a:ea typeface="+mn-ea"/>
          <a:cs typeface="+mn-cs"/>
        </a:defRPr>
      </a:lvl4pPr>
      <a:lvl5pPr marL="2057400" indent="-228600" algn="l" rtl="0" eaLnBrk="1" latinLnBrk="0" hangingPunct="1">
        <a:spcBef>
          <a:spcPct val="20000"/>
        </a:spcBef>
        <a:buChar char="»"/>
        <a:defRPr kumimoji="0" lang="es-ES" sz="1600">
          <a:solidFill>
            <a:schemeClr val="tx1"/>
          </a:solidFill>
          <a:latin typeface="+mn-lt"/>
          <a:ea typeface="+mn-ea"/>
          <a:cs typeface="+mn-cs"/>
        </a:defRPr>
      </a:lvl5pPr>
      <a:lvl6pPr marL="2514600" indent="-228600" algn="l" rtl="0" eaLnBrk="1" latinLnBrk="0" hangingPunct="1">
        <a:spcBef>
          <a:spcPct val="20000"/>
        </a:spcBef>
        <a:buChar char="•"/>
        <a:defRPr kumimoji="0" lang="es-ES" sz="2000">
          <a:solidFill>
            <a:schemeClr val="tx1"/>
          </a:solidFill>
          <a:latin typeface="+mn-lt"/>
          <a:ea typeface="+mn-ea"/>
          <a:cs typeface="+mn-cs"/>
        </a:defRPr>
      </a:lvl6pPr>
      <a:lvl7pPr marL="2971800" indent="-228600" algn="l" rtl="0" eaLnBrk="1" latinLnBrk="0" hangingPunct="1">
        <a:spcBef>
          <a:spcPct val="20000"/>
        </a:spcBef>
        <a:buChar char="•"/>
        <a:defRPr kumimoji="0" lang="es-ES" sz="2000">
          <a:solidFill>
            <a:schemeClr val="tx1"/>
          </a:solidFill>
          <a:latin typeface="+mn-lt"/>
          <a:ea typeface="+mn-ea"/>
          <a:cs typeface="+mn-cs"/>
        </a:defRPr>
      </a:lvl7pPr>
      <a:lvl8pPr marL="3429000" indent="-228600" algn="l" rtl="0" eaLnBrk="1" latinLnBrk="0" hangingPunct="1">
        <a:spcBef>
          <a:spcPct val="20000"/>
        </a:spcBef>
        <a:buChar char="•"/>
        <a:defRPr kumimoji="0" lang="es-ES" sz="2000">
          <a:solidFill>
            <a:schemeClr val="tx1"/>
          </a:solidFill>
          <a:latin typeface="+mn-lt"/>
          <a:ea typeface="+mn-ea"/>
          <a:cs typeface="+mn-cs"/>
        </a:defRPr>
      </a:lvl8pPr>
      <a:lvl9pPr marL="3886200" indent="-228600" algn="l" rtl="0" eaLnBrk="1" latinLnBrk="0" hangingPunct="1">
        <a:spcBef>
          <a:spcPct val="20000"/>
        </a:spcBef>
        <a:buChar char="•"/>
        <a:defRPr kumimoji="0" lang="es-ES" sz="2000">
          <a:solidFill>
            <a:schemeClr val="tx1"/>
          </a:solidFill>
          <a:latin typeface="+mn-lt"/>
          <a:ea typeface="+mn-ea"/>
          <a:cs typeface="+mn-cs"/>
        </a:defRPr>
      </a:lvl9pPr>
      <a:extLst/>
    </p:bodyStyle>
    <p:otherStyle>
      <a:lvl1pPr marL="0" algn="l" rtl="0" eaLnBrk="1" latinLnBrk="0" hangingPunct="1">
        <a:defRPr kumimoji="0" lang="es-ES">
          <a:solidFill>
            <a:schemeClr val="tx1"/>
          </a:solidFill>
          <a:latin typeface="+mn-lt"/>
          <a:ea typeface="+mn-ea"/>
          <a:cs typeface="+mn-cs"/>
        </a:defRPr>
      </a:lvl1pPr>
      <a:lvl2pPr marL="457200" algn="l" rtl="0" eaLnBrk="1" latinLnBrk="0" hangingPunct="1">
        <a:defRPr kumimoji="0" lang="es-ES">
          <a:solidFill>
            <a:schemeClr val="tx1"/>
          </a:solidFill>
          <a:latin typeface="+mn-lt"/>
          <a:ea typeface="+mn-ea"/>
          <a:cs typeface="+mn-cs"/>
        </a:defRPr>
      </a:lvl2pPr>
      <a:lvl3pPr marL="914400" algn="l" rtl="0" eaLnBrk="1" latinLnBrk="0" hangingPunct="1">
        <a:defRPr kumimoji="0" lang="es-ES">
          <a:solidFill>
            <a:schemeClr val="tx1"/>
          </a:solidFill>
          <a:latin typeface="+mn-lt"/>
          <a:ea typeface="+mn-ea"/>
          <a:cs typeface="+mn-cs"/>
        </a:defRPr>
      </a:lvl3pPr>
      <a:lvl4pPr marL="1371600" algn="l" rtl="0" eaLnBrk="1" latinLnBrk="0" hangingPunct="1">
        <a:defRPr kumimoji="0" lang="es-ES">
          <a:solidFill>
            <a:schemeClr val="tx1"/>
          </a:solidFill>
          <a:latin typeface="+mn-lt"/>
          <a:ea typeface="+mn-ea"/>
          <a:cs typeface="+mn-cs"/>
        </a:defRPr>
      </a:lvl4pPr>
      <a:lvl5pPr marL="1828800" algn="l" rtl="0" eaLnBrk="1" latinLnBrk="0" hangingPunct="1">
        <a:defRPr kumimoji="0" lang="es-ES">
          <a:solidFill>
            <a:schemeClr val="tx1"/>
          </a:solidFill>
          <a:latin typeface="+mn-lt"/>
          <a:ea typeface="+mn-ea"/>
          <a:cs typeface="+mn-cs"/>
        </a:defRPr>
      </a:lvl5pPr>
      <a:lvl6pPr marL="2286000" algn="l" rtl="0" eaLnBrk="1" latinLnBrk="0" hangingPunct="1">
        <a:defRPr kumimoji="0" lang="es-ES">
          <a:solidFill>
            <a:schemeClr val="tx1"/>
          </a:solidFill>
          <a:latin typeface="+mn-lt"/>
          <a:ea typeface="+mn-ea"/>
          <a:cs typeface="+mn-cs"/>
        </a:defRPr>
      </a:lvl6pPr>
      <a:lvl7pPr marL="2743200" algn="l" rtl="0" eaLnBrk="1" latinLnBrk="0" hangingPunct="1">
        <a:defRPr kumimoji="0" lang="es-ES">
          <a:solidFill>
            <a:schemeClr val="tx1"/>
          </a:solidFill>
          <a:latin typeface="+mn-lt"/>
          <a:ea typeface="+mn-ea"/>
          <a:cs typeface="+mn-cs"/>
        </a:defRPr>
      </a:lvl7pPr>
      <a:lvl8pPr marL="3200400" algn="l" rtl="0" eaLnBrk="1" latinLnBrk="0" hangingPunct="1">
        <a:defRPr kumimoji="0" lang="es-ES">
          <a:solidFill>
            <a:schemeClr val="tx1"/>
          </a:solidFill>
          <a:latin typeface="+mn-lt"/>
          <a:ea typeface="+mn-ea"/>
          <a:cs typeface="+mn-cs"/>
        </a:defRPr>
      </a:lvl8pPr>
      <a:lvl9pPr marL="3657600" algn="l" rtl="0" eaLnBrk="1" latinLnBrk="0" hangingPunct="1">
        <a:defRPr kumimoji="0" lang="es-ES">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9E1CBB4-5F67-45DD-BDA6-C67D787A3BBF}" type="datetimeFigureOut">
              <a:rPr lang="es-GT" smtClean="0">
                <a:solidFill>
                  <a:srgbClr val="D4D2D0">
                    <a:shade val="50000"/>
                  </a:srgbClr>
                </a:solidFill>
              </a:rPr>
              <a:pPr/>
              <a:t>22/07/2011</a:t>
            </a:fld>
            <a:endParaRPr lang="es-GT" dirty="0">
              <a:solidFill>
                <a:srgbClr val="D4D2D0">
                  <a:shade val="50000"/>
                </a:srgbClr>
              </a:solidFill>
            </a:endParaRPr>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GT" dirty="0">
              <a:solidFill>
                <a:srgbClr val="D4D2D0">
                  <a:shade val="50000"/>
                </a:srgbClr>
              </a:solidFill>
            </a:endParaRPr>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737666A-FD9A-4722-9655-FC48D35B8265}" type="slidenum">
              <a:rPr lang="es-GT" smtClean="0">
                <a:solidFill>
                  <a:srgbClr val="D4D2D0">
                    <a:shade val="50000"/>
                  </a:srgbClr>
                </a:solidFill>
              </a:rPr>
              <a:pPr/>
              <a:t>‹Nº›</a:t>
            </a:fld>
            <a:endParaRPr lang="es-GT" dirty="0">
              <a:solidFill>
                <a:srgbClr val="D4D2D0">
                  <a:shade val="50000"/>
                </a:srgbClr>
              </a:solidFill>
            </a:endParaRPr>
          </a:p>
        </p:txBody>
      </p:sp>
    </p:spTree>
    <p:extLst>
      <p:ext uri="{BB962C8B-B14F-4D97-AF65-F5344CB8AC3E}">
        <p14:creationId xmlns:p14="http://schemas.microsoft.com/office/powerpoint/2010/main" val="2620159482"/>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gray">
          <a:xfrm>
            <a:off x="0" y="381000"/>
            <a:ext cx="9144000" cy="609600"/>
          </a:xfrm>
          <a:prstGeom prst="rect">
            <a:avLst/>
          </a:prstGeom>
          <a:gradFill rotWithShape="1">
            <a:gsLst>
              <a:gs pos="0">
                <a:schemeClr val="accent2"/>
              </a:gs>
              <a:gs pos="100000">
                <a:schemeClr val="accent1"/>
              </a:gs>
            </a:gsLst>
            <a:lin ang="0" scaled="1"/>
          </a:gradFill>
          <a:ln w="9525">
            <a:noFill/>
            <a:miter lim="800000"/>
            <a:headEnd/>
            <a:tailEnd/>
          </a:ln>
          <a:effectLst/>
        </p:spPr>
        <p:txBody>
          <a:bodyPr wrap="none" anchor="ctr"/>
          <a:lstStyle/>
          <a:p>
            <a:pPr fontAlgn="base">
              <a:spcBef>
                <a:spcPct val="0"/>
              </a:spcBef>
              <a:spcAft>
                <a:spcPct val="0"/>
              </a:spcAft>
            </a:pPr>
            <a:endParaRPr lang="es-GT" dirty="0">
              <a:solidFill>
                <a:srgbClr val="FFFFFF"/>
              </a:solidFill>
            </a:endParaRPr>
          </a:p>
        </p:txBody>
      </p:sp>
      <p:pic>
        <p:nvPicPr>
          <p:cNvPr id="1052" name="Picture 28" descr="p12"/>
          <p:cNvPicPr>
            <a:picLocks noChangeAspect="1" noChangeArrowheads="1"/>
          </p:cNvPicPr>
          <p:nvPr/>
        </p:nvPicPr>
        <p:blipFill>
          <a:blip r:embed="rId15" cstate="print"/>
          <a:srcRect/>
          <a:stretch>
            <a:fillRect/>
          </a:stretch>
        </p:blipFill>
        <p:spPr bwMode="auto">
          <a:xfrm>
            <a:off x="7162800" y="152400"/>
            <a:ext cx="1371600" cy="1981200"/>
          </a:xfrm>
          <a:prstGeom prst="rect">
            <a:avLst/>
          </a:prstGeom>
          <a:noFill/>
        </p:spPr>
      </p:pic>
      <p:sp>
        <p:nvSpPr>
          <p:cNvPr id="1026" name="Rectangle 2"/>
          <p:cNvSpPr>
            <a:spLocks noGrp="1" noChangeArrowheads="1"/>
          </p:cNvSpPr>
          <p:nvPr>
            <p:ph type="title"/>
          </p:nvPr>
        </p:nvSpPr>
        <p:spPr bwMode="white">
          <a:xfrm>
            <a:off x="457200" y="381000"/>
            <a:ext cx="6629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600FF13-E854-4BDA-AD5E-F36DF74E1BDD}" type="slidenum">
              <a:rPr lang="en-US">
                <a:solidFill>
                  <a:srgbClr val="FFFFFF"/>
                </a:solidFill>
              </a:rPr>
              <a:pPr fontAlgn="base">
                <a:spcBef>
                  <a:spcPct val="0"/>
                </a:spcBef>
                <a:spcAft>
                  <a:spcPct val="0"/>
                </a:spcAft>
              </a:pPr>
              <a:t>‹Nº›</a:t>
            </a:fld>
            <a:endParaRPr lang="en-US" dirty="0">
              <a:solidFill>
                <a:srgbClr val="FFFFFF"/>
              </a:solidFill>
            </a:endParaRPr>
          </a:p>
        </p:txBody>
      </p:sp>
      <p:sp>
        <p:nvSpPr>
          <p:cNvPr id="1027"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69628182"/>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iming>
    <p:tnLst>
      <p:par>
        <p:cTn id="1" dur="indefinite" restart="never" nodeType="tmRoot"/>
      </p:par>
    </p:tnLst>
  </p:timing>
  <p:txStyles>
    <p:titleStyle>
      <a:lvl1pPr algn="r" rtl="0" fontAlgn="base">
        <a:spcBef>
          <a:spcPct val="0"/>
        </a:spcBef>
        <a:spcAft>
          <a:spcPct val="0"/>
        </a:spcAft>
        <a:defRPr sz="3200" b="1">
          <a:solidFill>
            <a:schemeClr val="tx1"/>
          </a:solidFill>
          <a:latin typeface="+mj-lt"/>
          <a:ea typeface="+mj-ea"/>
          <a:cs typeface="+mj-cs"/>
        </a:defRPr>
      </a:lvl1pPr>
      <a:lvl2pPr algn="r" rtl="0" fontAlgn="base">
        <a:spcBef>
          <a:spcPct val="0"/>
        </a:spcBef>
        <a:spcAft>
          <a:spcPct val="0"/>
        </a:spcAft>
        <a:defRPr sz="3200" b="1">
          <a:solidFill>
            <a:schemeClr val="tx1"/>
          </a:solidFill>
          <a:latin typeface="Arial" charset="0"/>
        </a:defRPr>
      </a:lvl2pPr>
      <a:lvl3pPr algn="r" rtl="0" fontAlgn="base">
        <a:spcBef>
          <a:spcPct val="0"/>
        </a:spcBef>
        <a:spcAft>
          <a:spcPct val="0"/>
        </a:spcAft>
        <a:defRPr sz="3200" b="1">
          <a:solidFill>
            <a:schemeClr val="tx1"/>
          </a:solidFill>
          <a:latin typeface="Arial" charset="0"/>
        </a:defRPr>
      </a:lvl3pPr>
      <a:lvl4pPr algn="r" rtl="0" fontAlgn="base">
        <a:spcBef>
          <a:spcPct val="0"/>
        </a:spcBef>
        <a:spcAft>
          <a:spcPct val="0"/>
        </a:spcAft>
        <a:defRPr sz="3200" b="1">
          <a:solidFill>
            <a:schemeClr val="tx1"/>
          </a:solidFill>
          <a:latin typeface="Arial" charset="0"/>
        </a:defRPr>
      </a:lvl4pPr>
      <a:lvl5pPr algn="r" rtl="0" fontAlgn="base">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tx1"/>
          </a:solidFill>
          <a:latin typeface="Arial" charset="0"/>
        </a:defRPr>
      </a:lvl6pPr>
      <a:lvl7pPr marL="914400" algn="r" rtl="0" fontAlgn="base">
        <a:spcBef>
          <a:spcPct val="0"/>
        </a:spcBef>
        <a:spcAft>
          <a:spcPct val="0"/>
        </a:spcAft>
        <a:defRPr sz="3200" b="1">
          <a:solidFill>
            <a:schemeClr val="tx1"/>
          </a:solidFill>
          <a:latin typeface="Arial" charset="0"/>
        </a:defRPr>
      </a:lvl7pPr>
      <a:lvl8pPr marL="1371600" algn="r" rtl="0" fontAlgn="base">
        <a:spcBef>
          <a:spcPct val="0"/>
        </a:spcBef>
        <a:spcAft>
          <a:spcPct val="0"/>
        </a:spcAft>
        <a:defRPr sz="3200" b="1">
          <a:solidFill>
            <a:schemeClr val="tx1"/>
          </a:solidFill>
          <a:latin typeface="Arial" charset="0"/>
        </a:defRPr>
      </a:lvl8pPr>
      <a:lvl9pPr marL="1828800" algn="r"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gray">
          <a:xfrm>
            <a:off x="0" y="381000"/>
            <a:ext cx="9144000" cy="609600"/>
          </a:xfrm>
          <a:prstGeom prst="rect">
            <a:avLst/>
          </a:prstGeom>
          <a:gradFill rotWithShape="1">
            <a:gsLst>
              <a:gs pos="0">
                <a:schemeClr val="accent2"/>
              </a:gs>
              <a:gs pos="100000">
                <a:schemeClr val="accent1"/>
              </a:gs>
            </a:gsLst>
            <a:lin ang="0" scaled="1"/>
          </a:gradFill>
          <a:ln w="9525">
            <a:noFill/>
            <a:miter lim="800000"/>
            <a:headEnd/>
            <a:tailEnd/>
          </a:ln>
          <a:effectLst/>
        </p:spPr>
        <p:txBody>
          <a:bodyPr wrap="none" anchor="ctr"/>
          <a:lstStyle/>
          <a:p>
            <a:pPr fontAlgn="base">
              <a:spcBef>
                <a:spcPct val="0"/>
              </a:spcBef>
              <a:spcAft>
                <a:spcPct val="0"/>
              </a:spcAft>
            </a:pPr>
            <a:endParaRPr lang="es-GT" dirty="0">
              <a:solidFill>
                <a:srgbClr val="FFFFFF"/>
              </a:solidFill>
            </a:endParaRPr>
          </a:p>
        </p:txBody>
      </p:sp>
      <p:pic>
        <p:nvPicPr>
          <p:cNvPr id="1052" name="Picture 28" descr="p12"/>
          <p:cNvPicPr>
            <a:picLocks noChangeAspect="1" noChangeArrowheads="1"/>
          </p:cNvPicPr>
          <p:nvPr/>
        </p:nvPicPr>
        <p:blipFill>
          <a:blip r:embed="rId15" cstate="print"/>
          <a:srcRect/>
          <a:stretch>
            <a:fillRect/>
          </a:stretch>
        </p:blipFill>
        <p:spPr bwMode="auto">
          <a:xfrm>
            <a:off x="7162800" y="152400"/>
            <a:ext cx="1371600" cy="1981200"/>
          </a:xfrm>
          <a:prstGeom prst="rect">
            <a:avLst/>
          </a:prstGeom>
          <a:noFill/>
        </p:spPr>
      </p:pic>
      <p:sp>
        <p:nvSpPr>
          <p:cNvPr id="1026" name="Rectangle 2"/>
          <p:cNvSpPr>
            <a:spLocks noGrp="1" noChangeArrowheads="1"/>
          </p:cNvSpPr>
          <p:nvPr>
            <p:ph type="title"/>
          </p:nvPr>
        </p:nvSpPr>
        <p:spPr bwMode="white">
          <a:xfrm>
            <a:off x="457200" y="381000"/>
            <a:ext cx="6629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600FF13-E854-4BDA-AD5E-F36DF74E1BDD}" type="slidenum">
              <a:rPr lang="en-US">
                <a:solidFill>
                  <a:srgbClr val="FFFFFF"/>
                </a:solidFill>
              </a:rPr>
              <a:pPr fontAlgn="base">
                <a:spcBef>
                  <a:spcPct val="0"/>
                </a:spcBef>
                <a:spcAft>
                  <a:spcPct val="0"/>
                </a:spcAft>
              </a:pPr>
              <a:t>‹Nº›</a:t>
            </a:fld>
            <a:endParaRPr lang="en-US" dirty="0">
              <a:solidFill>
                <a:srgbClr val="FFFFFF"/>
              </a:solidFill>
            </a:endParaRPr>
          </a:p>
        </p:txBody>
      </p:sp>
      <p:sp>
        <p:nvSpPr>
          <p:cNvPr id="1027"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383120285"/>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iming>
    <p:tnLst>
      <p:par>
        <p:cTn id="1" dur="indefinite" restart="never" nodeType="tmRoot"/>
      </p:par>
    </p:tnLst>
  </p:timing>
  <p:txStyles>
    <p:titleStyle>
      <a:lvl1pPr algn="r" rtl="0" fontAlgn="base">
        <a:spcBef>
          <a:spcPct val="0"/>
        </a:spcBef>
        <a:spcAft>
          <a:spcPct val="0"/>
        </a:spcAft>
        <a:defRPr sz="3200" b="1">
          <a:solidFill>
            <a:schemeClr val="tx1"/>
          </a:solidFill>
          <a:latin typeface="+mj-lt"/>
          <a:ea typeface="+mj-ea"/>
          <a:cs typeface="+mj-cs"/>
        </a:defRPr>
      </a:lvl1pPr>
      <a:lvl2pPr algn="r" rtl="0" fontAlgn="base">
        <a:spcBef>
          <a:spcPct val="0"/>
        </a:spcBef>
        <a:spcAft>
          <a:spcPct val="0"/>
        </a:spcAft>
        <a:defRPr sz="3200" b="1">
          <a:solidFill>
            <a:schemeClr val="tx1"/>
          </a:solidFill>
          <a:latin typeface="Arial" charset="0"/>
        </a:defRPr>
      </a:lvl2pPr>
      <a:lvl3pPr algn="r" rtl="0" fontAlgn="base">
        <a:spcBef>
          <a:spcPct val="0"/>
        </a:spcBef>
        <a:spcAft>
          <a:spcPct val="0"/>
        </a:spcAft>
        <a:defRPr sz="3200" b="1">
          <a:solidFill>
            <a:schemeClr val="tx1"/>
          </a:solidFill>
          <a:latin typeface="Arial" charset="0"/>
        </a:defRPr>
      </a:lvl3pPr>
      <a:lvl4pPr algn="r" rtl="0" fontAlgn="base">
        <a:spcBef>
          <a:spcPct val="0"/>
        </a:spcBef>
        <a:spcAft>
          <a:spcPct val="0"/>
        </a:spcAft>
        <a:defRPr sz="3200" b="1">
          <a:solidFill>
            <a:schemeClr val="tx1"/>
          </a:solidFill>
          <a:latin typeface="Arial" charset="0"/>
        </a:defRPr>
      </a:lvl4pPr>
      <a:lvl5pPr algn="r" rtl="0" fontAlgn="base">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tx1"/>
          </a:solidFill>
          <a:latin typeface="Arial" charset="0"/>
        </a:defRPr>
      </a:lvl6pPr>
      <a:lvl7pPr marL="914400" algn="r" rtl="0" fontAlgn="base">
        <a:spcBef>
          <a:spcPct val="0"/>
        </a:spcBef>
        <a:spcAft>
          <a:spcPct val="0"/>
        </a:spcAft>
        <a:defRPr sz="3200" b="1">
          <a:solidFill>
            <a:schemeClr val="tx1"/>
          </a:solidFill>
          <a:latin typeface="Arial" charset="0"/>
        </a:defRPr>
      </a:lvl7pPr>
      <a:lvl8pPr marL="1371600" algn="r" rtl="0" fontAlgn="base">
        <a:spcBef>
          <a:spcPct val="0"/>
        </a:spcBef>
        <a:spcAft>
          <a:spcPct val="0"/>
        </a:spcAft>
        <a:defRPr sz="3200" b="1">
          <a:solidFill>
            <a:schemeClr val="tx1"/>
          </a:solidFill>
          <a:latin typeface="Arial" charset="0"/>
        </a:defRPr>
      </a:lvl8pPr>
      <a:lvl9pPr marL="1828800" algn="r"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1821344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83804136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426555671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34.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hyperlink" Target="../Consultor&#237;a%20T&#233;cnica%20Agr&#237;cola/ASESORIAS/MAGDALENA%20S.A/MAGDALENA%20S.A/TARIFARIO%2009-10.xls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2.jpe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9.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46.gif"/><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5.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jpe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2.jpeg"/><Relationship Id="rId7"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11" Type="http://schemas.microsoft.com/office/2007/relationships/diagramDrawing" Target="../diagrams/drawing5.xml"/><Relationship Id="rId5" Type="http://schemas.openxmlformats.org/officeDocument/2006/relationships/image" Target="../media/image38.png"/><Relationship Id="rId10" Type="http://schemas.openxmlformats.org/officeDocument/2006/relationships/diagramColors" Target="../diagrams/colors5.xml"/><Relationship Id="rId4" Type="http://schemas.openxmlformats.org/officeDocument/2006/relationships/image" Target="../media/image37.png"/><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539552" y="188640"/>
            <a:ext cx="7772400" cy="663260"/>
          </a:xfrm>
        </p:spPr>
        <p:txBody>
          <a:bodyPr>
            <a:normAutofit/>
          </a:bodyPr>
          <a:lstStyle/>
          <a:p>
            <a:r>
              <a:rPr lang="es-ES" dirty="0" smtClean="0"/>
              <a:t>AGENDA DE DESARROLLO</a:t>
            </a:r>
            <a:endParaRPr lang="es-ES" dirty="0"/>
          </a:p>
        </p:txBody>
      </p:sp>
      <p:grpSp>
        <p:nvGrpSpPr>
          <p:cNvPr id="4" name="Group 1"/>
          <p:cNvGrpSpPr>
            <a:grpSpLocks/>
          </p:cNvGrpSpPr>
          <p:nvPr/>
        </p:nvGrpSpPr>
        <p:grpSpPr bwMode="auto">
          <a:xfrm>
            <a:off x="7548387" y="1044261"/>
            <a:ext cx="1128069" cy="800563"/>
            <a:chOff x="0" y="0"/>
            <a:chExt cx="1829" cy="1152"/>
          </a:xfrm>
          <a:effectLst>
            <a:outerShdw blurRad="50800" dist="38100" dir="2700000" algn="tl" rotWithShape="0">
              <a:prstClr val="black">
                <a:alpha val="40000"/>
              </a:prstClr>
            </a:outerShdw>
            <a:reflection blurRad="6350" stA="50000" endA="300" endPos="55000" dir="5400000" sy="-100000" algn="bl" rotWithShape="0"/>
          </a:effectLst>
        </p:grpSpPr>
        <p:sp>
          <p:nvSpPr>
            <p:cNvPr id="5" name="Oval 2"/>
            <p:cNvSpPr>
              <a:spLocks noChangeArrowheads="1"/>
            </p:cNvSpPr>
            <p:nvPr/>
          </p:nvSpPr>
          <p:spPr bwMode="auto">
            <a:xfrm>
              <a:off x="62" y="118"/>
              <a:ext cx="904" cy="799"/>
            </a:xfrm>
            <a:prstGeom prst="ellipse">
              <a:avLst/>
            </a:prstGeom>
            <a:gradFill rotWithShape="0">
              <a:gsLst>
                <a:gs pos="0">
                  <a:srgbClr val="E6DCAC"/>
                </a:gs>
                <a:gs pos="6000">
                  <a:srgbClr val="E6D78A"/>
                </a:gs>
                <a:gs pos="15000">
                  <a:srgbClr val="C7AC4C"/>
                </a:gs>
                <a:gs pos="22500">
                  <a:srgbClr val="E6D78A"/>
                </a:gs>
                <a:gs pos="38500">
                  <a:srgbClr val="C7AC4C"/>
                </a:gs>
                <a:gs pos="50000">
                  <a:srgbClr val="E6DCAC"/>
                </a:gs>
                <a:gs pos="61500">
                  <a:srgbClr val="C7AC4C"/>
                </a:gs>
                <a:gs pos="77500">
                  <a:srgbClr val="E6D78A"/>
                </a:gs>
                <a:gs pos="85000">
                  <a:srgbClr val="C7AC4C"/>
                </a:gs>
                <a:gs pos="94000">
                  <a:srgbClr val="E6D78A"/>
                </a:gs>
                <a:gs pos="100000">
                  <a:srgbClr val="E6DCAC"/>
                </a:gs>
              </a:gsLst>
              <a:lin ang="0" scaled="1"/>
            </a:gradFill>
            <a:ln w="9525">
              <a:solidFill>
                <a:srgbClr val="000000"/>
              </a:solidFill>
              <a:round/>
              <a:headEnd/>
              <a:tailEnd/>
            </a:ln>
          </p:spPr>
          <p:txBody>
            <a:bodyPr/>
            <a:lstStyle/>
            <a:p>
              <a:endParaRPr lang="es-GT" dirty="0">
                <a:solidFill>
                  <a:prstClr val="black"/>
                </a:solidFill>
              </a:endParaRPr>
            </a:p>
          </p:txBody>
        </p:sp>
        <p:sp>
          <p:nvSpPr>
            <p:cNvPr id="6" name="Freeform 3"/>
            <p:cNvSpPr>
              <a:spLocks/>
            </p:cNvSpPr>
            <p:nvPr/>
          </p:nvSpPr>
          <p:spPr bwMode="auto">
            <a:xfrm>
              <a:off x="320" y="0"/>
              <a:ext cx="1504" cy="1152"/>
            </a:xfrm>
            <a:custGeom>
              <a:avLst/>
              <a:gdLst>
                <a:gd name="T0" fmla="*/ 248 w 2856"/>
                <a:gd name="T1" fmla="*/ 1928 h 1936"/>
                <a:gd name="T2" fmla="*/ 2840 w 2856"/>
                <a:gd name="T3" fmla="*/ 632 h 1936"/>
                <a:gd name="T4" fmla="*/ 152 w 2856"/>
                <a:gd name="T5" fmla="*/ 8 h 1936"/>
                <a:gd name="T6" fmla="*/ 1928 w 2856"/>
                <a:gd name="T7" fmla="*/ 680 h 1936"/>
                <a:gd name="T8" fmla="*/ 248 w 2856"/>
                <a:gd name="T9" fmla="*/ 1928 h 1936"/>
              </a:gdLst>
              <a:ahLst/>
              <a:cxnLst>
                <a:cxn ang="0">
                  <a:pos x="T0" y="T1"/>
                </a:cxn>
                <a:cxn ang="0">
                  <a:pos x="T2" y="T3"/>
                </a:cxn>
                <a:cxn ang="0">
                  <a:pos x="T4" y="T5"/>
                </a:cxn>
                <a:cxn ang="0">
                  <a:pos x="T6" y="T7"/>
                </a:cxn>
                <a:cxn ang="0">
                  <a:pos x="T8" y="T9"/>
                </a:cxn>
              </a:cxnLst>
              <a:rect l="0" t="0" r="r" b="b"/>
              <a:pathLst>
                <a:path w="2856" h="1936">
                  <a:moveTo>
                    <a:pt x="248" y="1928"/>
                  </a:moveTo>
                  <a:cubicBezTo>
                    <a:pt x="400" y="1920"/>
                    <a:pt x="2856" y="952"/>
                    <a:pt x="2840" y="632"/>
                  </a:cubicBezTo>
                  <a:cubicBezTo>
                    <a:pt x="2824" y="312"/>
                    <a:pt x="304" y="0"/>
                    <a:pt x="152" y="8"/>
                  </a:cubicBezTo>
                  <a:cubicBezTo>
                    <a:pt x="0" y="16"/>
                    <a:pt x="1912" y="360"/>
                    <a:pt x="1928" y="680"/>
                  </a:cubicBezTo>
                  <a:cubicBezTo>
                    <a:pt x="1944" y="1000"/>
                    <a:pt x="96" y="1936"/>
                    <a:pt x="248" y="1928"/>
                  </a:cubicBezTo>
                  <a:close/>
                </a:path>
              </a:pathLst>
            </a:custGeom>
            <a:solidFill>
              <a:srgbClr val="0000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GT" dirty="0">
                <a:solidFill>
                  <a:prstClr val="black"/>
                </a:solidFill>
              </a:endParaRPr>
            </a:p>
          </p:txBody>
        </p:sp>
        <p:sp>
          <p:nvSpPr>
            <p:cNvPr id="7" name="Line 4"/>
            <p:cNvSpPr>
              <a:spLocks noChangeShapeType="1"/>
            </p:cNvSpPr>
            <p:nvPr/>
          </p:nvSpPr>
          <p:spPr bwMode="auto">
            <a:xfrm>
              <a:off x="80" y="658"/>
              <a:ext cx="1643" cy="0"/>
            </a:xfrm>
            <a:prstGeom prst="line">
              <a:avLst/>
            </a:prstGeom>
            <a:noFill/>
            <a:ln w="25400">
              <a:solidFill>
                <a:srgbClr val="FF5050"/>
              </a:solidFill>
              <a:round/>
              <a:headEnd/>
              <a:tailEnd/>
            </a:ln>
            <a:extLst>
              <a:ext uri="{909E8E84-426E-40DD-AFC4-6F175D3DCCD1}">
                <a14:hiddenFill xmlns:a14="http://schemas.microsoft.com/office/drawing/2010/main">
                  <a:noFill/>
                </a14:hiddenFill>
              </a:ext>
            </a:extLst>
          </p:spPr>
          <p:txBody>
            <a:bodyPr/>
            <a:lstStyle/>
            <a:p>
              <a:endParaRPr lang="es-GT" dirty="0">
                <a:solidFill>
                  <a:prstClr val="black"/>
                </a:solidFill>
              </a:endParaRPr>
            </a:p>
          </p:txBody>
        </p:sp>
        <p:sp>
          <p:nvSpPr>
            <p:cNvPr id="8" name="Rectangle 5"/>
            <p:cNvSpPr>
              <a:spLocks noChangeArrowheads="1"/>
            </p:cNvSpPr>
            <p:nvPr/>
          </p:nvSpPr>
          <p:spPr bwMode="auto">
            <a:xfrm>
              <a:off x="80" y="682"/>
              <a:ext cx="1643" cy="23"/>
            </a:xfrm>
            <a:prstGeom prst="rect">
              <a:avLst/>
            </a:prstGeom>
            <a:solidFill>
              <a:srgbClr val="FF0066"/>
            </a:solidFill>
            <a:ln w="9525">
              <a:solidFill>
                <a:srgbClr val="000000"/>
              </a:solidFill>
              <a:miter lim="800000"/>
              <a:headEnd/>
              <a:tailEnd/>
            </a:ln>
          </p:spPr>
          <p:txBody>
            <a:bodyPr/>
            <a:lstStyle/>
            <a:p>
              <a:endParaRPr lang="es-GT" dirty="0">
                <a:solidFill>
                  <a:prstClr val="black"/>
                </a:solidFill>
              </a:endParaRPr>
            </a:p>
          </p:txBody>
        </p:sp>
        <p:sp>
          <p:nvSpPr>
            <p:cNvPr id="9" name="Rectangle 6"/>
            <p:cNvSpPr>
              <a:spLocks noChangeArrowheads="1"/>
            </p:cNvSpPr>
            <p:nvPr/>
          </p:nvSpPr>
          <p:spPr bwMode="auto">
            <a:xfrm>
              <a:off x="80" y="729"/>
              <a:ext cx="1624" cy="70"/>
            </a:xfrm>
            <a:prstGeom prst="rect">
              <a:avLst/>
            </a:prstGeom>
            <a:solidFill>
              <a:srgbClr val="FF3300"/>
            </a:solidFill>
            <a:ln w="9525">
              <a:solidFill>
                <a:srgbClr val="000000"/>
              </a:solidFill>
              <a:miter lim="800000"/>
              <a:headEnd/>
              <a:tailEnd/>
            </a:ln>
          </p:spPr>
          <p:txBody>
            <a:bodyPr/>
            <a:lstStyle/>
            <a:p>
              <a:endParaRPr lang="es-GT" dirty="0">
                <a:solidFill>
                  <a:prstClr val="black"/>
                </a:solidFill>
              </a:endParaRPr>
            </a:p>
          </p:txBody>
        </p:sp>
        <p:sp>
          <p:nvSpPr>
            <p:cNvPr id="10" name="WordArt 7"/>
            <p:cNvSpPr>
              <a:spLocks noChangeArrowheads="1" noChangeShapeType="1" noTextEdit="1"/>
            </p:cNvSpPr>
            <p:nvPr/>
          </p:nvSpPr>
          <p:spPr bwMode="auto">
            <a:xfrm>
              <a:off x="0" y="384"/>
              <a:ext cx="1829" cy="20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GT" sz="3600" i="1" kern="10" dirty="0">
                  <a:ln w="9525">
                    <a:solidFill>
                      <a:srgbClr val="000000"/>
                    </a:solidFill>
                    <a:round/>
                    <a:headEnd/>
                    <a:tailEnd/>
                  </a:ln>
                  <a:solidFill>
                    <a:srgbClr val="FFFFFF"/>
                  </a:solidFill>
                  <a:effectLst>
                    <a:outerShdw dist="35921" dir="2700000" algn="ctr" rotWithShape="0">
                      <a:srgbClr val="808080"/>
                    </a:outerShdw>
                  </a:effectLst>
                  <a:latin typeface="Arial Black"/>
                </a:rPr>
                <a:t>ATM</a:t>
              </a:r>
            </a:p>
          </p:txBody>
        </p:sp>
      </p:grpSp>
      <p:sp>
        <p:nvSpPr>
          <p:cNvPr id="12" name="11 CuadroTexto"/>
          <p:cNvSpPr txBox="1"/>
          <p:nvPr/>
        </p:nvSpPr>
        <p:spPr>
          <a:xfrm>
            <a:off x="467544" y="764704"/>
            <a:ext cx="5544616" cy="1754326"/>
          </a:xfrm>
          <a:prstGeom prst="rect">
            <a:avLst/>
          </a:prstGeom>
          <a:noFill/>
        </p:spPr>
        <p:txBody>
          <a:bodyPr wrap="square" rtlCol="0">
            <a:spAutoFit/>
          </a:bodyPr>
          <a:lstStyle/>
          <a:p>
            <a:pPr marL="285750" indent="-285750">
              <a:buFont typeface="Wingdings" pitchFamily="2" charset="2"/>
              <a:buChar char="ü"/>
            </a:pPr>
            <a:r>
              <a:rPr lang="es-GT" dirty="0" smtClean="0">
                <a:solidFill>
                  <a:srgbClr val="FF0000"/>
                </a:solidFill>
              </a:rPr>
              <a:t>Enfoque Estratégico Avanzado</a:t>
            </a:r>
          </a:p>
          <a:p>
            <a:pPr marL="285750" indent="-285750">
              <a:buFont typeface="Wingdings" pitchFamily="2" charset="2"/>
              <a:buChar char="ü"/>
            </a:pPr>
            <a:r>
              <a:rPr lang="es-GT" dirty="0" smtClean="0">
                <a:solidFill>
                  <a:srgbClr val="FF6600"/>
                </a:solidFill>
              </a:rPr>
              <a:t>Factores Climáticos y su influencia en el Metabolismo de la Caña de Azúcar</a:t>
            </a:r>
          </a:p>
          <a:p>
            <a:pPr marL="285750" indent="-285750">
              <a:buFont typeface="Wingdings" pitchFamily="2" charset="2"/>
              <a:buChar char="ü"/>
            </a:pPr>
            <a:r>
              <a:rPr lang="es-GT" dirty="0" smtClean="0">
                <a:solidFill>
                  <a:srgbClr val="0070C0"/>
                </a:solidFill>
              </a:rPr>
              <a:t>Teoría de Restricciones aplicados a la productividad agrícola (Población del cañal)</a:t>
            </a:r>
          </a:p>
          <a:p>
            <a:pPr marL="285750" indent="-285750">
              <a:buFont typeface="Wingdings" pitchFamily="2" charset="2"/>
              <a:buChar char="ü"/>
            </a:pPr>
            <a:r>
              <a:rPr lang="es-GT" dirty="0" smtClean="0">
                <a:solidFill>
                  <a:srgbClr val="008000"/>
                </a:solidFill>
              </a:rPr>
              <a:t>Ruta de recuperación del Azúcar</a:t>
            </a:r>
            <a:endParaRPr lang="es-GT" dirty="0">
              <a:solidFill>
                <a:srgbClr val="008000"/>
              </a:solidFill>
            </a:endParaRPr>
          </a:p>
        </p:txBody>
      </p:sp>
      <p:sp>
        <p:nvSpPr>
          <p:cNvPr id="13" name="12 CuadroTexto"/>
          <p:cNvSpPr txBox="1"/>
          <p:nvPr/>
        </p:nvSpPr>
        <p:spPr>
          <a:xfrm>
            <a:off x="7316153" y="6218148"/>
            <a:ext cx="1720343" cy="523220"/>
          </a:xfrm>
          <a:prstGeom prst="rect">
            <a:avLst/>
          </a:prstGeom>
          <a:noFill/>
        </p:spPr>
        <p:txBody>
          <a:bodyPr wrap="none" rtlCol="0">
            <a:spAutoFit/>
          </a:bodyPr>
          <a:lstStyle/>
          <a:p>
            <a:r>
              <a:rPr lang="es-GT" sz="1400" dirty="0" smtClean="0"/>
              <a:t>Preparado por:</a:t>
            </a:r>
          </a:p>
          <a:p>
            <a:r>
              <a:rPr lang="es-GT" sz="1400" dirty="0" smtClean="0"/>
              <a:t>Roberto E. Morales</a:t>
            </a:r>
            <a:endParaRPr lang="es-GT" sz="1400" dirty="0"/>
          </a:p>
        </p:txBody>
      </p:sp>
    </p:spTree>
    <p:custDataLst>
      <p:tags r:id="rId1"/>
    </p:custDataLst>
    <p:extLst>
      <p:ext uri="{BB962C8B-B14F-4D97-AF65-F5344CB8AC3E}">
        <p14:creationId xmlns:p14="http://schemas.microsoft.com/office/powerpoint/2010/main" val="3958736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517104" y="319087"/>
            <a:ext cx="5791200" cy="671513"/>
          </a:xfrm>
        </p:spPr>
        <p:txBody>
          <a:bodyPr>
            <a:normAutofit fontScale="90000"/>
          </a:bodyPr>
          <a:lstStyle/>
          <a:p>
            <a:pPr algn="ctr"/>
            <a:r>
              <a:rPr lang="en-US" dirty="0" smtClean="0"/>
              <a:t>Servicio</a:t>
            </a:r>
            <a:r>
              <a:rPr lang="en-US" dirty="0" smtClean="0"/>
              <a:t> con </a:t>
            </a:r>
            <a:r>
              <a:rPr lang="en-US" dirty="0" smtClean="0"/>
              <a:t>excelecia</a:t>
            </a:r>
            <a:endParaRPr lang="en-US" dirty="0"/>
          </a:p>
        </p:txBody>
      </p:sp>
      <p:sp>
        <p:nvSpPr>
          <p:cNvPr id="91143" name="Rectangle 7"/>
          <p:cNvSpPr>
            <a:spLocks noChangeArrowheads="1"/>
          </p:cNvSpPr>
          <p:nvPr/>
        </p:nvSpPr>
        <p:spPr bwMode="gray">
          <a:xfrm rot="13770025">
            <a:off x="4913313" y="3960813"/>
            <a:ext cx="960437" cy="192087"/>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dirty="0">
              <a:solidFill>
                <a:prstClr val="white"/>
              </a:solidFill>
            </a:endParaRPr>
          </a:p>
        </p:txBody>
      </p:sp>
      <p:sp>
        <p:nvSpPr>
          <p:cNvPr id="91144" name="Rectangle 8"/>
          <p:cNvSpPr>
            <a:spLocks noChangeArrowheads="1"/>
          </p:cNvSpPr>
          <p:nvPr/>
        </p:nvSpPr>
        <p:spPr bwMode="gray">
          <a:xfrm rot="-743917">
            <a:off x="2924175" y="3508375"/>
            <a:ext cx="1009650" cy="173038"/>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dirty="0">
              <a:solidFill>
                <a:prstClr val="white"/>
              </a:solidFill>
            </a:endParaRPr>
          </a:p>
        </p:txBody>
      </p:sp>
      <p:sp>
        <p:nvSpPr>
          <p:cNvPr id="91146" name="Rectangle 10"/>
          <p:cNvSpPr>
            <a:spLocks noChangeArrowheads="1"/>
          </p:cNvSpPr>
          <p:nvPr/>
        </p:nvSpPr>
        <p:spPr bwMode="gray">
          <a:xfrm rot="18394650">
            <a:off x="5027612" y="2414588"/>
            <a:ext cx="596900" cy="13176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dirty="0">
              <a:solidFill>
                <a:prstClr val="white"/>
              </a:solidFill>
            </a:endParaRPr>
          </a:p>
        </p:txBody>
      </p:sp>
      <p:grpSp>
        <p:nvGrpSpPr>
          <p:cNvPr id="2" name="Group 11"/>
          <p:cNvGrpSpPr>
            <a:grpSpLocks/>
          </p:cNvGrpSpPr>
          <p:nvPr/>
        </p:nvGrpSpPr>
        <p:grpSpPr bwMode="auto">
          <a:xfrm>
            <a:off x="3849687" y="2447925"/>
            <a:ext cx="1609725" cy="1590675"/>
            <a:chOff x="2016" y="1920"/>
            <a:chExt cx="1680" cy="1680"/>
          </a:xfrm>
        </p:grpSpPr>
        <p:sp>
          <p:nvSpPr>
            <p:cNvPr id="91148" name="Oval 12"/>
            <p:cNvSpPr>
              <a:spLocks noChangeArrowheads="1"/>
            </p:cNvSpPr>
            <p:nvPr/>
          </p:nvSpPr>
          <p:spPr bwMode="gray">
            <a:xfrm>
              <a:off x="2016" y="1920"/>
              <a:ext cx="1680" cy="1680"/>
            </a:xfrm>
            <a:prstGeom prst="ellipse">
              <a:avLst/>
            </a:prstGeom>
            <a:gradFill rotWithShape="1">
              <a:gsLst>
                <a:gs pos="0">
                  <a:srgbClr val="33CCCC"/>
                </a:gs>
                <a:gs pos="100000">
                  <a:srgbClr val="33CCCC">
                    <a:gamma/>
                    <a:shade val="24314"/>
                    <a:invGamma/>
                  </a:srgbClr>
                </a:gs>
              </a:gsLst>
              <a:lin ang="5400000" scaled="1"/>
            </a:gradFill>
            <a:ln w="9525">
              <a:solidFill>
                <a:srgbClr val="000000"/>
              </a:solidFill>
              <a:round/>
              <a:headEnd/>
              <a:tailEnd/>
            </a:ln>
            <a:effectLst/>
          </p:spPr>
          <p:txBody>
            <a:bodyPr wrap="none" anchor="ctr"/>
            <a:lstStyle/>
            <a:p>
              <a:endParaRPr dirty="0">
                <a:solidFill>
                  <a:prstClr val="white"/>
                </a:solidFill>
              </a:endParaRPr>
            </a:p>
          </p:txBody>
        </p:sp>
        <p:sp>
          <p:nvSpPr>
            <p:cNvPr id="91149" name="Freeform 13"/>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dirty="0">
                <a:solidFill>
                  <a:prstClr val="white"/>
                </a:solidFill>
              </a:endParaRPr>
            </a:p>
          </p:txBody>
        </p:sp>
      </p:grpSp>
      <p:sp>
        <p:nvSpPr>
          <p:cNvPr id="91150" name="Text Box 14"/>
          <p:cNvSpPr txBox="1">
            <a:spLocks noChangeArrowheads="1"/>
          </p:cNvSpPr>
          <p:nvPr/>
        </p:nvSpPr>
        <p:spPr bwMode="gray">
          <a:xfrm>
            <a:off x="3505200" y="2971800"/>
            <a:ext cx="2390775" cy="461962"/>
          </a:xfrm>
          <a:prstGeom prst="rect">
            <a:avLst/>
          </a:prstGeom>
          <a:noFill/>
          <a:ln w="9525">
            <a:noFill/>
            <a:miter lim="800000"/>
            <a:headEnd/>
            <a:tailEnd/>
          </a:ln>
          <a:effectLst/>
        </p:spPr>
        <p:txBody>
          <a:bodyPr wrap="none">
            <a:spAutoFit/>
          </a:bodyPr>
          <a:lstStyle/>
          <a:p>
            <a:pPr eaLnBrk="0" hangingPunct="0"/>
            <a:r>
              <a:rPr lang="en-US" sz="2400" b="1" dirty="0" smtClean="0">
                <a:solidFill>
                  <a:srgbClr val="FFFFFF"/>
                </a:solidFill>
                <a:effectLst>
                  <a:outerShdw blurRad="38100" dist="38100" dir="2700000" algn="tl">
                    <a:srgbClr val="000000"/>
                  </a:outerShdw>
                </a:effectLst>
              </a:rPr>
              <a:t>Servicio</a:t>
            </a:r>
            <a:r>
              <a:rPr lang="en-US" sz="2400" b="1" dirty="0" smtClean="0">
                <a:solidFill>
                  <a:srgbClr val="FFFFFF"/>
                </a:solidFill>
                <a:effectLst>
                  <a:outerShdw blurRad="38100" dist="38100" dir="2700000" algn="tl">
                    <a:srgbClr val="000000"/>
                  </a:outerShdw>
                </a:effectLst>
              </a:rPr>
              <a:t> a Dios</a:t>
            </a:r>
            <a:endParaRPr lang="en-US" sz="2400" b="1" dirty="0">
              <a:solidFill>
                <a:srgbClr val="FFFFFF"/>
              </a:solidFill>
              <a:effectLst>
                <a:outerShdw blurRad="38100" dist="38100" dir="2700000" algn="tl">
                  <a:srgbClr val="000000"/>
                </a:outerShdw>
              </a:effectLst>
            </a:endParaRPr>
          </a:p>
        </p:txBody>
      </p:sp>
      <p:grpSp>
        <p:nvGrpSpPr>
          <p:cNvPr id="3" name="Group 15"/>
          <p:cNvGrpSpPr>
            <a:grpSpLocks/>
          </p:cNvGrpSpPr>
          <p:nvPr/>
        </p:nvGrpSpPr>
        <p:grpSpPr bwMode="auto">
          <a:xfrm>
            <a:off x="5105406" y="1519238"/>
            <a:ext cx="1198564" cy="862012"/>
            <a:chOff x="3216" y="816"/>
            <a:chExt cx="755" cy="543"/>
          </a:xfrm>
        </p:grpSpPr>
        <p:grpSp>
          <p:nvGrpSpPr>
            <p:cNvPr id="4" name="Group 16"/>
            <p:cNvGrpSpPr>
              <a:grpSpLocks/>
            </p:cNvGrpSpPr>
            <p:nvPr/>
          </p:nvGrpSpPr>
          <p:grpSpPr bwMode="auto">
            <a:xfrm>
              <a:off x="3321" y="816"/>
              <a:ext cx="549" cy="543"/>
              <a:chOff x="2016" y="1920"/>
              <a:chExt cx="1680" cy="1680"/>
            </a:xfrm>
          </p:grpSpPr>
          <p:sp>
            <p:nvSpPr>
              <p:cNvPr id="91153" name="Oval 17"/>
              <p:cNvSpPr>
                <a:spLocks noChangeArrowheads="1"/>
              </p:cNvSpPr>
              <p:nvPr/>
            </p:nvSpPr>
            <p:spPr bwMode="gray">
              <a:xfrm>
                <a:off x="2016" y="1920"/>
                <a:ext cx="1680" cy="1680"/>
              </a:xfrm>
              <a:prstGeom prst="ellipse">
                <a:avLst/>
              </a:prstGeom>
              <a:gradFill rotWithShape="1">
                <a:gsLst>
                  <a:gs pos="0">
                    <a:srgbClr val="CCCC00"/>
                  </a:gs>
                  <a:gs pos="100000">
                    <a:srgbClr val="CCCC00">
                      <a:gamma/>
                      <a:shade val="24314"/>
                      <a:invGamma/>
                    </a:srgbClr>
                  </a:gs>
                </a:gsLst>
                <a:lin ang="5400000" scaled="1"/>
              </a:gradFill>
              <a:ln w="9525">
                <a:solidFill>
                  <a:srgbClr val="000000"/>
                </a:solidFill>
                <a:round/>
                <a:headEnd/>
                <a:tailEnd/>
              </a:ln>
              <a:effectLst/>
            </p:spPr>
            <p:txBody>
              <a:bodyPr wrap="none" anchor="ctr"/>
              <a:lstStyle/>
              <a:p>
                <a:endParaRPr dirty="0">
                  <a:solidFill>
                    <a:prstClr val="white"/>
                  </a:solidFill>
                </a:endParaRPr>
              </a:p>
            </p:txBody>
          </p:sp>
          <p:sp>
            <p:nvSpPr>
              <p:cNvPr id="91154"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00"/>
                  </a:gs>
                </a:gsLst>
                <a:lin ang="5400000" scaled="1"/>
              </a:gradFill>
              <a:ln w="0">
                <a:noFill/>
                <a:prstDash val="solid"/>
                <a:round/>
                <a:headEnd/>
                <a:tailEnd/>
              </a:ln>
            </p:spPr>
            <p:txBody>
              <a:bodyPr/>
              <a:lstStyle/>
              <a:p>
                <a:endParaRPr dirty="0">
                  <a:solidFill>
                    <a:prstClr val="white"/>
                  </a:solidFill>
                </a:endParaRPr>
              </a:p>
            </p:txBody>
          </p:sp>
        </p:grpSp>
        <p:sp>
          <p:nvSpPr>
            <p:cNvPr id="91155" name="Text Box 19"/>
            <p:cNvSpPr txBox="1">
              <a:spLocks noChangeArrowheads="1"/>
            </p:cNvSpPr>
            <p:nvPr/>
          </p:nvSpPr>
          <p:spPr bwMode="gray">
            <a:xfrm>
              <a:off x="3216" y="963"/>
              <a:ext cx="755" cy="194"/>
            </a:xfrm>
            <a:prstGeom prst="rect">
              <a:avLst/>
            </a:prstGeom>
            <a:noFill/>
            <a:ln w="9525" algn="ctr">
              <a:noFill/>
              <a:miter lim="800000"/>
              <a:headEnd/>
              <a:tailEnd/>
            </a:ln>
            <a:effectLst/>
          </p:spPr>
          <p:txBody>
            <a:bodyPr wrap="none">
              <a:spAutoFit/>
            </a:bodyPr>
            <a:lstStyle/>
            <a:p>
              <a:pPr eaLnBrk="0" hangingPunct="0"/>
              <a:r>
                <a:rPr lang="en-US" sz="1400" dirty="0" smtClean="0">
                  <a:solidFill>
                    <a:srgbClr val="FFFFFF"/>
                  </a:solidFill>
                  <a:effectLst>
                    <a:outerShdw blurRad="38100" dist="38100" dir="2700000" algn="tl">
                      <a:srgbClr val="000000"/>
                    </a:outerShdw>
                  </a:effectLst>
                  <a:latin typeface="Verdana" pitchFamily="34" charset="0"/>
                </a:rPr>
                <a:t>Crear</a:t>
              </a:r>
              <a:r>
                <a:rPr lang="en-US" sz="1400" dirty="0" smtClean="0">
                  <a:solidFill>
                    <a:srgbClr val="FFFFFF"/>
                  </a:solidFill>
                  <a:effectLst>
                    <a:outerShdw blurRad="38100" dist="38100" dir="2700000" algn="tl">
                      <a:srgbClr val="000000"/>
                    </a:outerShdw>
                  </a:effectLst>
                  <a:latin typeface="Verdana" pitchFamily="34" charset="0"/>
                </a:rPr>
                <a:t> Valor</a:t>
              </a:r>
              <a:endParaRPr lang="en-US" sz="1400" dirty="0">
                <a:solidFill>
                  <a:srgbClr val="FFFFFF"/>
                </a:solidFill>
                <a:effectLst>
                  <a:outerShdw blurRad="38100" dist="38100" dir="2700000" algn="tl">
                    <a:srgbClr val="000000"/>
                  </a:outerShdw>
                </a:effectLst>
                <a:latin typeface="Verdana" pitchFamily="34" charset="0"/>
              </a:endParaRPr>
            </a:p>
          </p:txBody>
        </p:sp>
      </p:grpSp>
      <p:grpSp>
        <p:nvGrpSpPr>
          <p:cNvPr id="5" name="Group 20"/>
          <p:cNvGrpSpPr>
            <a:grpSpLocks/>
          </p:cNvGrpSpPr>
          <p:nvPr/>
        </p:nvGrpSpPr>
        <p:grpSpPr bwMode="auto">
          <a:xfrm>
            <a:off x="1317625" y="2844800"/>
            <a:ext cx="1882776" cy="1790700"/>
            <a:chOff x="830" y="1651"/>
            <a:chExt cx="1186" cy="1128"/>
          </a:xfrm>
        </p:grpSpPr>
        <p:grpSp>
          <p:nvGrpSpPr>
            <p:cNvPr id="6" name="Group 21"/>
            <p:cNvGrpSpPr>
              <a:grpSpLocks/>
            </p:cNvGrpSpPr>
            <p:nvPr/>
          </p:nvGrpSpPr>
          <p:grpSpPr bwMode="auto">
            <a:xfrm>
              <a:off x="912" y="1651"/>
              <a:ext cx="1099" cy="1128"/>
              <a:chOff x="2016" y="1920"/>
              <a:chExt cx="1680" cy="1680"/>
            </a:xfrm>
          </p:grpSpPr>
          <p:sp>
            <p:nvSpPr>
              <p:cNvPr id="91158" name="Oval 22"/>
              <p:cNvSpPr>
                <a:spLocks noChangeArrowheads="1"/>
              </p:cNvSpPr>
              <p:nvPr/>
            </p:nvSpPr>
            <p:spPr bwMode="gray">
              <a:xfrm>
                <a:off x="2016" y="1920"/>
                <a:ext cx="1680" cy="1680"/>
              </a:xfrm>
              <a:prstGeom prst="ellipse">
                <a:avLst/>
              </a:prstGeom>
              <a:gradFill rotWithShape="1">
                <a:gsLst>
                  <a:gs pos="0">
                    <a:srgbClr val="FFCC66"/>
                  </a:gs>
                  <a:gs pos="100000">
                    <a:srgbClr val="FFCC66">
                      <a:gamma/>
                      <a:shade val="24314"/>
                      <a:invGamma/>
                    </a:srgbClr>
                  </a:gs>
                </a:gsLst>
                <a:lin ang="5400000" scaled="1"/>
              </a:gradFill>
              <a:ln w="9525">
                <a:solidFill>
                  <a:srgbClr val="000000"/>
                </a:solidFill>
                <a:round/>
                <a:headEnd/>
                <a:tailEnd/>
              </a:ln>
              <a:effectLst/>
            </p:spPr>
            <p:txBody>
              <a:bodyPr wrap="none" anchor="ctr"/>
              <a:lstStyle/>
              <a:p>
                <a:endParaRPr dirty="0">
                  <a:solidFill>
                    <a:prstClr val="white"/>
                  </a:solidFill>
                </a:endParaRPr>
              </a:p>
            </p:txBody>
          </p:sp>
          <p:sp>
            <p:nvSpPr>
              <p:cNvPr id="91159" name="Freeform 23"/>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66"/>
                  </a:gs>
                </a:gsLst>
                <a:lin ang="5400000" scaled="1"/>
              </a:gradFill>
              <a:ln w="0">
                <a:noFill/>
                <a:prstDash val="solid"/>
                <a:round/>
                <a:headEnd/>
                <a:tailEnd/>
              </a:ln>
            </p:spPr>
            <p:txBody>
              <a:bodyPr/>
              <a:lstStyle/>
              <a:p>
                <a:endParaRPr dirty="0">
                  <a:solidFill>
                    <a:prstClr val="white"/>
                  </a:solidFill>
                </a:endParaRPr>
              </a:p>
            </p:txBody>
          </p:sp>
        </p:grpSp>
        <p:sp>
          <p:nvSpPr>
            <p:cNvPr id="91160" name="Text Box 24"/>
            <p:cNvSpPr txBox="1">
              <a:spLocks noChangeArrowheads="1"/>
            </p:cNvSpPr>
            <p:nvPr/>
          </p:nvSpPr>
          <p:spPr bwMode="gray">
            <a:xfrm>
              <a:off x="830" y="2067"/>
              <a:ext cx="1186" cy="330"/>
            </a:xfrm>
            <a:prstGeom prst="rect">
              <a:avLst/>
            </a:prstGeom>
            <a:noFill/>
            <a:ln w="9525">
              <a:noFill/>
              <a:miter lim="800000"/>
              <a:headEnd/>
              <a:tailEnd/>
            </a:ln>
            <a:effectLst/>
          </p:spPr>
          <p:txBody>
            <a:bodyPr wrap="none">
              <a:spAutoFit/>
            </a:bodyPr>
            <a:lstStyle/>
            <a:p>
              <a:pPr eaLnBrk="0" hangingPunct="0"/>
              <a:r>
                <a:rPr lang="en-US" sz="2800" b="1" dirty="0" smtClean="0">
                  <a:solidFill>
                    <a:srgbClr val="FFFFFF"/>
                  </a:solidFill>
                  <a:effectLst>
                    <a:outerShdw blurRad="38100" dist="38100" dir="2700000" algn="tl">
                      <a:srgbClr val="000000"/>
                    </a:outerShdw>
                  </a:effectLst>
                </a:rPr>
                <a:t>Liderazgo</a:t>
              </a:r>
              <a:endParaRPr lang="en-US" sz="2800" b="1" dirty="0">
                <a:solidFill>
                  <a:srgbClr val="FFFFFF"/>
                </a:solidFill>
                <a:effectLst>
                  <a:outerShdw blurRad="38100" dist="38100" dir="2700000" algn="tl">
                    <a:srgbClr val="000000"/>
                  </a:outerShdw>
                </a:effectLst>
              </a:endParaRPr>
            </a:p>
          </p:txBody>
        </p:sp>
      </p:grpSp>
      <p:grpSp>
        <p:nvGrpSpPr>
          <p:cNvPr id="7" name="Group 25"/>
          <p:cNvGrpSpPr>
            <a:grpSpLocks/>
          </p:cNvGrpSpPr>
          <p:nvPr/>
        </p:nvGrpSpPr>
        <p:grpSpPr bwMode="auto">
          <a:xfrm>
            <a:off x="4876800" y="4105275"/>
            <a:ext cx="2822575" cy="1989138"/>
            <a:chOff x="3072" y="2445"/>
            <a:chExt cx="1778" cy="1253"/>
          </a:xfrm>
        </p:grpSpPr>
        <p:grpSp>
          <p:nvGrpSpPr>
            <p:cNvPr id="8" name="Group 26"/>
            <p:cNvGrpSpPr>
              <a:grpSpLocks/>
            </p:cNvGrpSpPr>
            <p:nvPr/>
          </p:nvGrpSpPr>
          <p:grpSpPr bwMode="auto">
            <a:xfrm>
              <a:off x="3278" y="2445"/>
              <a:ext cx="1268" cy="1253"/>
              <a:chOff x="2016" y="1920"/>
              <a:chExt cx="1680" cy="1680"/>
            </a:xfrm>
          </p:grpSpPr>
          <p:sp>
            <p:nvSpPr>
              <p:cNvPr id="91163" name="Oval 27"/>
              <p:cNvSpPr>
                <a:spLocks noChangeArrowheads="1"/>
              </p:cNvSpPr>
              <p:nvPr/>
            </p:nvSpPr>
            <p:spPr bwMode="gray">
              <a:xfrm>
                <a:off x="2016" y="1920"/>
                <a:ext cx="1680" cy="1680"/>
              </a:xfrm>
              <a:prstGeom prst="ellipse">
                <a:avLst/>
              </a:prstGeom>
              <a:gradFill rotWithShape="1">
                <a:gsLst>
                  <a:gs pos="0">
                    <a:srgbClr val="9942E0"/>
                  </a:gs>
                  <a:gs pos="100000">
                    <a:srgbClr val="9942E0">
                      <a:gamma/>
                      <a:shade val="46275"/>
                      <a:invGamma/>
                    </a:srgbClr>
                  </a:gs>
                </a:gsLst>
                <a:lin ang="5400000" scaled="1"/>
              </a:gradFill>
              <a:ln w="9525">
                <a:solidFill>
                  <a:srgbClr val="000000"/>
                </a:solidFill>
                <a:round/>
                <a:headEnd/>
                <a:tailEnd/>
              </a:ln>
              <a:effectLst/>
            </p:spPr>
            <p:txBody>
              <a:bodyPr wrap="none" anchor="ctr"/>
              <a:lstStyle/>
              <a:p>
                <a:endParaRPr dirty="0">
                  <a:solidFill>
                    <a:prstClr val="white"/>
                  </a:solidFill>
                </a:endParaRPr>
              </a:p>
            </p:txBody>
          </p:sp>
          <p:sp>
            <p:nvSpPr>
              <p:cNvPr id="91164" name="Freeform 2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9942E0">
                      <a:gamma/>
                      <a:tint val="0"/>
                      <a:invGamma/>
                    </a:srgbClr>
                  </a:gs>
                  <a:gs pos="100000">
                    <a:srgbClr val="9942E0"/>
                  </a:gs>
                </a:gsLst>
                <a:lin ang="5400000" scaled="1"/>
              </a:gradFill>
              <a:ln w="0">
                <a:noFill/>
                <a:prstDash val="solid"/>
                <a:round/>
                <a:headEnd/>
                <a:tailEnd/>
              </a:ln>
              <a:effectLst/>
            </p:spPr>
            <p:txBody>
              <a:bodyPr/>
              <a:lstStyle/>
              <a:p>
                <a:endParaRPr dirty="0">
                  <a:solidFill>
                    <a:prstClr val="white"/>
                  </a:solidFill>
                </a:endParaRPr>
              </a:p>
            </p:txBody>
          </p:sp>
        </p:grpSp>
        <p:sp>
          <p:nvSpPr>
            <p:cNvPr id="91165" name="Text Box 29"/>
            <p:cNvSpPr txBox="1">
              <a:spLocks noChangeArrowheads="1"/>
            </p:cNvSpPr>
            <p:nvPr/>
          </p:nvSpPr>
          <p:spPr bwMode="gray">
            <a:xfrm>
              <a:off x="3072" y="2883"/>
              <a:ext cx="1778" cy="330"/>
            </a:xfrm>
            <a:prstGeom prst="rect">
              <a:avLst/>
            </a:prstGeom>
            <a:noFill/>
            <a:ln w="9525">
              <a:noFill/>
              <a:miter lim="800000"/>
              <a:headEnd/>
              <a:tailEnd/>
            </a:ln>
            <a:effectLst/>
          </p:spPr>
          <p:txBody>
            <a:bodyPr wrap="none">
              <a:spAutoFit/>
            </a:bodyPr>
            <a:lstStyle/>
            <a:p>
              <a:pPr eaLnBrk="0" hangingPunct="0"/>
              <a:r>
                <a:rPr lang="en-US" sz="2800" b="1" dirty="0" smtClean="0">
                  <a:solidFill>
                    <a:srgbClr val="FFFFFF"/>
                  </a:solidFill>
                  <a:effectLst>
                    <a:outerShdw blurRad="38100" dist="38100" dir="2700000" algn="tl">
                      <a:srgbClr val="000000"/>
                    </a:outerShdw>
                  </a:effectLst>
                </a:rPr>
                <a:t>Trabajo</a:t>
              </a:r>
              <a:r>
                <a:rPr lang="en-US" sz="2800" b="1" dirty="0" smtClean="0">
                  <a:solidFill>
                    <a:srgbClr val="FFFFFF"/>
                  </a:solidFill>
                  <a:effectLst>
                    <a:outerShdw blurRad="38100" dist="38100" dir="2700000" algn="tl">
                      <a:srgbClr val="000000"/>
                    </a:outerShdw>
                  </a:effectLst>
                </a:rPr>
                <a:t> </a:t>
              </a:r>
              <a:r>
                <a:rPr lang="en-US" sz="2800" b="1" dirty="0" smtClean="0">
                  <a:solidFill>
                    <a:srgbClr val="FFFFFF"/>
                  </a:solidFill>
                  <a:effectLst>
                    <a:outerShdw blurRad="38100" dist="38100" dir="2700000" algn="tl">
                      <a:srgbClr val="000000"/>
                    </a:outerShdw>
                  </a:effectLst>
                </a:rPr>
                <a:t>exitoso</a:t>
              </a:r>
              <a:endParaRPr lang="en-US" sz="2800" b="1" dirty="0">
                <a:solidFill>
                  <a:srgbClr val="FFFFFF"/>
                </a:solidFill>
                <a:effectLst>
                  <a:outerShdw blurRad="38100" dist="38100" dir="2700000" algn="tl">
                    <a:srgbClr val="000000"/>
                  </a:outerShdw>
                </a:effectLst>
              </a:endParaRPr>
            </a:p>
          </p:txBody>
        </p:sp>
      </p:grpSp>
      <p:sp>
        <p:nvSpPr>
          <p:cNvPr id="26" name="Rectangle 3"/>
          <p:cNvSpPr txBox="1">
            <a:spLocks noChangeArrowheads="1"/>
          </p:cNvSpPr>
          <p:nvPr/>
        </p:nvSpPr>
        <p:spPr>
          <a:xfrm>
            <a:off x="179015" y="6143644"/>
            <a:ext cx="8353425" cy="500065"/>
          </a:xfrm>
          <a:prstGeom prst="rect">
            <a:avLst/>
          </a:prstGeom>
        </p:spPr>
        <p:txBody>
          <a:bodyPr>
            <a:normAutofit/>
          </a:bodyPr>
          <a:lstStyle/>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s-ES" sz="1400" b="1" i="0" u="none" strike="noStrike" kern="0" cap="none" spc="0" normalizeH="0" baseline="0" noProof="0" dirty="0" smtClean="0">
                <a:ln>
                  <a:noFill/>
                </a:ln>
                <a:solidFill>
                  <a:schemeClr val="tx1"/>
                </a:solidFill>
                <a:effectLst/>
                <a:uLnTx/>
                <a:uFillTx/>
                <a:latin typeface="+mn-lt"/>
                <a:ea typeface="+mn-ea"/>
                <a:cs typeface="+mn-cs"/>
              </a:rPr>
              <a:t>PROVERBIOS 20:18</a:t>
            </a:r>
          </a:p>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s-ES" sz="1400" b="1" i="0" u="none" strike="noStrike" kern="0" cap="none" spc="0" normalizeH="0" baseline="0" noProof="0" dirty="0" smtClean="0">
                <a:ln>
                  <a:noFill/>
                </a:ln>
                <a:solidFill>
                  <a:schemeClr val="tx1"/>
                </a:solidFill>
                <a:effectLst/>
                <a:uLnTx/>
                <a:uFillTx/>
                <a:latin typeface="+mn-lt"/>
                <a:ea typeface="+mn-ea"/>
                <a:cs typeface="+mn-cs"/>
              </a:rPr>
              <a:t>Afirma tus </a:t>
            </a:r>
            <a:r>
              <a:rPr kumimoji="0" lang="es-ES" sz="1400" b="1" i="0" u="none" strike="noStrike" kern="0" cap="none" spc="0" normalizeH="0" baseline="0" noProof="0" dirty="0" smtClean="0">
                <a:ln>
                  <a:noFill/>
                </a:ln>
                <a:solidFill>
                  <a:srgbClr val="FF0000"/>
                </a:solidFill>
                <a:effectLst/>
                <a:uLnTx/>
                <a:uFillTx/>
                <a:latin typeface="+mn-lt"/>
                <a:ea typeface="+mn-ea"/>
                <a:cs typeface="+mn-cs"/>
              </a:rPr>
              <a:t>planes</a:t>
            </a:r>
            <a:r>
              <a:rPr kumimoji="0" lang="es-ES" sz="1400" b="1" i="0" u="none" strike="noStrike" kern="0" cap="none" spc="0" normalizeH="0" baseline="0" noProof="0" dirty="0" smtClean="0">
                <a:ln>
                  <a:noFill/>
                </a:ln>
                <a:solidFill>
                  <a:schemeClr val="tx1"/>
                </a:solidFill>
                <a:effectLst/>
                <a:uLnTx/>
                <a:uFillTx/>
                <a:latin typeface="+mn-lt"/>
                <a:ea typeface="+mn-ea"/>
                <a:cs typeface="+mn-cs"/>
              </a:rPr>
              <a:t> con buenos consejos; entabla el combate con buena </a:t>
            </a:r>
            <a:r>
              <a:rPr kumimoji="0" lang="es-ES" sz="1400" b="1" i="0" u="none" strike="noStrike" kern="0" cap="none" spc="0" normalizeH="0" baseline="0" noProof="0" dirty="0" smtClean="0">
                <a:ln>
                  <a:noFill/>
                </a:ln>
                <a:solidFill>
                  <a:srgbClr val="FF0000"/>
                </a:solidFill>
                <a:effectLst/>
                <a:uLnTx/>
                <a:uFillTx/>
                <a:latin typeface="+mn-lt"/>
                <a:ea typeface="+mn-ea"/>
                <a:cs typeface="+mn-cs"/>
              </a:rPr>
              <a:t>estrategia</a:t>
            </a:r>
            <a:endParaRPr kumimoji="0" lang="es-ES" sz="1400" b="1" i="0" u="none" strike="noStrike" kern="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12856780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144"/>
                                        </p:tgtEl>
                                        <p:attrNameLst>
                                          <p:attrName>style.visibility</p:attrName>
                                        </p:attrNameLst>
                                      </p:cBhvr>
                                      <p:to>
                                        <p:strVal val="visible"/>
                                      </p:to>
                                    </p:set>
                                    <p:animEffect transition="in" filter="fade">
                                      <p:cBhvr>
                                        <p:cTn id="10" dur="2000"/>
                                        <p:tgtEl>
                                          <p:spTgt spid="9114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1143"/>
                                        </p:tgtEl>
                                        <p:attrNameLst>
                                          <p:attrName>style.visibility</p:attrName>
                                        </p:attrNameLst>
                                      </p:cBhvr>
                                      <p:to>
                                        <p:strVal val="visible"/>
                                      </p:to>
                                    </p:set>
                                    <p:animEffect transition="in" filter="fade">
                                      <p:cBhvr>
                                        <p:cTn id="17" dur="2000"/>
                                        <p:tgtEl>
                                          <p:spTgt spid="91143"/>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91146"/>
                                        </p:tgtEl>
                                        <p:attrNameLst>
                                          <p:attrName>style.visibility</p:attrName>
                                        </p:attrNameLst>
                                      </p:cBhvr>
                                      <p:to>
                                        <p:strVal val="visible"/>
                                      </p:to>
                                    </p:set>
                                    <p:animEffect transition="in" filter="fade">
                                      <p:cBhvr>
                                        <p:cTn id="21" dur="2000"/>
                                        <p:tgtEl>
                                          <p:spTgt spid="91146"/>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91150"/>
                                        </p:tgtEl>
                                        <p:attrNameLst>
                                          <p:attrName>style.visibility</p:attrName>
                                        </p:attrNameLst>
                                      </p:cBhvr>
                                      <p:to>
                                        <p:strVal val="visible"/>
                                      </p:to>
                                    </p:set>
                                    <p:animEffect transition="in" filter="fade">
                                      <p:cBhvr>
                                        <p:cTn id="28" dur="2000"/>
                                        <p:tgtEl>
                                          <p:spTgt spid="91150"/>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fade">
                                      <p:cBhvr>
                                        <p:cTn id="35" dur="3000"/>
                                        <p:tgtEl>
                                          <p:spTgt spid="26">
                                            <p:txEl>
                                              <p:pRg st="0" end="0"/>
                                            </p:txEl>
                                          </p:spTgt>
                                        </p:tgtEl>
                                      </p:cBhvr>
                                    </p:animEffect>
                                  </p:childTnLst>
                                </p:cTn>
                              </p:par>
                            </p:childTnLst>
                          </p:cTn>
                        </p:par>
                        <p:par>
                          <p:cTn id="36" fill="hold">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26">
                                            <p:txEl>
                                              <p:pRg st="1" end="1"/>
                                            </p:txEl>
                                          </p:spTgt>
                                        </p:tgtEl>
                                        <p:attrNameLst>
                                          <p:attrName>style.visibility</p:attrName>
                                        </p:attrNameLst>
                                      </p:cBhvr>
                                      <p:to>
                                        <p:strVal val="visible"/>
                                      </p:to>
                                    </p:set>
                                    <p:animEffect transition="in" filter="fade">
                                      <p:cBhvr>
                                        <p:cTn id="39" dur="3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P spid="91144" grpId="0" animBg="1"/>
      <p:bldP spid="91146" grpId="0" animBg="1"/>
      <p:bldP spid="91150" grpId="0"/>
      <p:bldP spid="2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a:spLocks noChangeArrowheads="1"/>
          </p:cNvSpPr>
          <p:nvPr/>
        </p:nvSpPr>
        <p:spPr bwMode="auto">
          <a:xfrm>
            <a:off x="1907704" y="1666878"/>
            <a:ext cx="5080000" cy="3784600"/>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s-GT" dirty="0"/>
          </a:p>
        </p:txBody>
      </p:sp>
      <p:sp>
        <p:nvSpPr>
          <p:cNvPr id="27" name="Rectangle 4"/>
          <p:cNvSpPr>
            <a:spLocks noChangeArrowheads="1"/>
          </p:cNvSpPr>
          <p:nvPr/>
        </p:nvSpPr>
        <p:spPr bwMode="auto">
          <a:xfrm>
            <a:off x="42441" y="230389"/>
            <a:ext cx="6833815" cy="462307"/>
          </a:xfrm>
          <a:prstGeom prst="rect">
            <a:avLst/>
          </a:prstGeom>
          <a:noFill/>
          <a:ln w="9525">
            <a:noFill/>
            <a:miter lim="800000"/>
            <a:headEnd/>
            <a:tailEnd/>
          </a:ln>
          <a:effectLst/>
        </p:spPr>
        <p:txBody>
          <a:bodyPr wrap="square" lIns="92075" tIns="46038" rIns="92075" bIns="46038">
            <a:spAutoFit/>
          </a:bodyPr>
          <a:lstStyle/>
          <a:p>
            <a:pPr algn="ctr" eaLnBrk="0" hangingPunct="0"/>
            <a:r>
              <a:rPr lang="es-ES" sz="2400" b="1" dirty="0">
                <a:solidFill>
                  <a:schemeClr val="bg1"/>
                </a:solidFill>
                <a:effectLst>
                  <a:outerShdw blurRad="38100" dist="38100" dir="2700000" algn="tl">
                    <a:srgbClr val="000000">
                      <a:alpha val="43137"/>
                    </a:srgbClr>
                  </a:outerShdw>
                </a:effectLst>
              </a:rPr>
              <a:t>DEFINICION DEL TIPO DE LIDERAZGO COMPETITIVO</a:t>
            </a:r>
          </a:p>
        </p:txBody>
      </p:sp>
      <p:sp>
        <p:nvSpPr>
          <p:cNvPr id="28" name="Rectangle 5"/>
          <p:cNvSpPr>
            <a:spLocks noChangeArrowheads="1"/>
          </p:cNvSpPr>
          <p:nvPr/>
        </p:nvSpPr>
        <p:spPr bwMode="auto">
          <a:xfrm>
            <a:off x="1961441" y="6032488"/>
            <a:ext cx="4986823" cy="3699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2075" tIns="46038" rIns="92075" bIns="46038">
            <a:spAutoFit/>
          </a:bodyPr>
          <a:lstStyle/>
          <a:p>
            <a:pPr algn="ctr" eaLnBrk="0" hangingPunct="0"/>
            <a:r>
              <a:rPr lang="es-ES" sz="1800" b="1" dirty="0"/>
              <a:t>ESPECTATIVAS DE CUMPLIMIENTO DE CALIDAD</a:t>
            </a:r>
          </a:p>
        </p:txBody>
      </p:sp>
      <p:sp>
        <p:nvSpPr>
          <p:cNvPr id="29" name="Rectangle 6"/>
          <p:cNvSpPr>
            <a:spLocks noChangeArrowheads="1"/>
          </p:cNvSpPr>
          <p:nvPr/>
        </p:nvSpPr>
        <p:spPr bwMode="auto">
          <a:xfrm>
            <a:off x="2483768" y="5621325"/>
            <a:ext cx="1584175" cy="339196"/>
          </a:xfrm>
          <a:prstGeom prst="rect">
            <a:avLst/>
          </a:prstGeom>
          <a:solidFill>
            <a:srgbClr val="00FF00"/>
          </a:solidFill>
          <a:ln w="9525">
            <a:noFill/>
            <a:miter lim="800000"/>
            <a:headEnd/>
            <a:tailEnd/>
          </a:ln>
          <a:effectLst/>
        </p:spPr>
        <p:txBody>
          <a:bodyPr wrap="square" lIns="92075" tIns="46038" rIns="92075" bIns="46038">
            <a:spAutoFit/>
          </a:bodyPr>
          <a:lstStyle/>
          <a:p>
            <a:pPr algn="ctr" eaLnBrk="0" hangingPunct="0"/>
            <a:r>
              <a:rPr lang="es-ES" sz="1600" b="1" dirty="0"/>
              <a:t>ESTANDAR</a:t>
            </a:r>
          </a:p>
        </p:txBody>
      </p:sp>
      <p:sp>
        <p:nvSpPr>
          <p:cNvPr id="31" name="Rectangle 8"/>
          <p:cNvSpPr>
            <a:spLocks noChangeArrowheads="1"/>
          </p:cNvSpPr>
          <p:nvPr/>
        </p:nvSpPr>
        <p:spPr bwMode="auto">
          <a:xfrm rot="16200000">
            <a:off x="1119672" y="2377557"/>
            <a:ext cx="1043608" cy="339195"/>
          </a:xfrm>
          <a:prstGeom prst="rect">
            <a:avLst/>
          </a:prstGeom>
          <a:solidFill>
            <a:srgbClr val="FFCC00"/>
          </a:solidFill>
          <a:ln w="9525">
            <a:noFill/>
            <a:miter lim="800000"/>
            <a:headEnd/>
            <a:tailEnd/>
          </a:ln>
          <a:effectLst/>
        </p:spPr>
        <p:txBody>
          <a:bodyPr wrap="square" lIns="92075" tIns="46038" rIns="92075" bIns="46038">
            <a:spAutoFit/>
          </a:bodyPr>
          <a:lstStyle/>
          <a:p>
            <a:pPr algn="ctr" eaLnBrk="0" hangingPunct="0"/>
            <a:r>
              <a:rPr lang="es-ES" sz="1600" b="1" dirty="0"/>
              <a:t>AMPLIO</a:t>
            </a:r>
          </a:p>
        </p:txBody>
      </p:sp>
      <p:sp>
        <p:nvSpPr>
          <p:cNvPr id="32" name="Rectangle 9"/>
          <p:cNvSpPr>
            <a:spLocks noChangeArrowheads="1"/>
          </p:cNvSpPr>
          <p:nvPr/>
        </p:nvSpPr>
        <p:spPr bwMode="auto">
          <a:xfrm rot="16200000">
            <a:off x="-754602" y="3391156"/>
            <a:ext cx="3743642" cy="369974"/>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2075" tIns="46038" rIns="92075" bIns="46038">
            <a:spAutoFit/>
          </a:bodyPr>
          <a:lstStyle/>
          <a:p>
            <a:pPr algn="ctr" eaLnBrk="0" hangingPunct="0"/>
            <a:r>
              <a:rPr lang="es-ES" sz="1800" b="1" dirty="0">
                <a:solidFill>
                  <a:schemeClr val="bg1"/>
                </a:solidFill>
              </a:rPr>
              <a:t>TIPO DE MERCADO</a:t>
            </a:r>
          </a:p>
        </p:txBody>
      </p:sp>
      <p:sp>
        <p:nvSpPr>
          <p:cNvPr id="33" name="Rectangle 10"/>
          <p:cNvSpPr>
            <a:spLocks noChangeArrowheads="1"/>
          </p:cNvSpPr>
          <p:nvPr/>
        </p:nvSpPr>
        <p:spPr bwMode="auto">
          <a:xfrm rot="16260000">
            <a:off x="1156289" y="4228560"/>
            <a:ext cx="1040221" cy="339196"/>
          </a:xfrm>
          <a:prstGeom prst="rect">
            <a:avLst/>
          </a:prstGeom>
          <a:solidFill>
            <a:srgbClr val="FF6600"/>
          </a:solidFill>
          <a:ln w="9525">
            <a:noFill/>
            <a:miter lim="800000"/>
            <a:headEnd/>
            <a:tailEnd/>
          </a:ln>
          <a:effectLst/>
        </p:spPr>
        <p:txBody>
          <a:bodyPr wrap="none" lIns="92075" tIns="46038" rIns="92075" bIns="46038">
            <a:spAutoFit/>
          </a:bodyPr>
          <a:lstStyle/>
          <a:p>
            <a:pPr algn="ctr" eaLnBrk="0" hangingPunct="0"/>
            <a:r>
              <a:rPr lang="es-ES" sz="1600" b="1" dirty="0">
                <a:solidFill>
                  <a:schemeClr val="bg1"/>
                </a:solidFill>
              </a:rPr>
              <a:t>LIMITADO</a:t>
            </a:r>
          </a:p>
        </p:txBody>
      </p:sp>
      <p:sp>
        <p:nvSpPr>
          <p:cNvPr id="34" name="Rectangle 6"/>
          <p:cNvSpPr>
            <a:spLocks noChangeArrowheads="1"/>
          </p:cNvSpPr>
          <p:nvPr/>
        </p:nvSpPr>
        <p:spPr bwMode="auto">
          <a:xfrm>
            <a:off x="5004048" y="5610084"/>
            <a:ext cx="1512168" cy="339196"/>
          </a:xfrm>
          <a:prstGeom prst="rect">
            <a:avLst/>
          </a:prstGeom>
          <a:solidFill>
            <a:srgbClr val="008000"/>
          </a:solidFill>
          <a:ln w="9525">
            <a:noFill/>
            <a:miter lim="800000"/>
            <a:headEnd/>
            <a:tailEnd/>
          </a:ln>
          <a:effectLst/>
        </p:spPr>
        <p:txBody>
          <a:bodyPr wrap="square" lIns="92075" tIns="46038" rIns="92075" bIns="46038">
            <a:spAutoFit/>
          </a:bodyPr>
          <a:lstStyle/>
          <a:p>
            <a:pPr algn="ctr" eaLnBrk="0" hangingPunct="0"/>
            <a:r>
              <a:rPr lang="es-ES" sz="1600" b="1" dirty="0" smtClean="0">
                <a:solidFill>
                  <a:schemeClr val="bg1"/>
                </a:solidFill>
              </a:rPr>
              <a:t>DIFERENCIADO</a:t>
            </a:r>
            <a:endParaRPr lang="es-ES" sz="1600" b="1" dirty="0">
              <a:solidFill>
                <a:schemeClr val="bg1"/>
              </a:solidFill>
            </a:endParaRPr>
          </a:p>
        </p:txBody>
      </p:sp>
      <p:sp>
        <p:nvSpPr>
          <p:cNvPr id="3" name="2 Rectángulo redondeado"/>
          <p:cNvSpPr/>
          <p:nvPr/>
        </p:nvSpPr>
        <p:spPr>
          <a:xfrm>
            <a:off x="1995995" y="1760284"/>
            <a:ext cx="2359981" cy="175170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r>
              <a:rPr lang="es-GT" dirty="0" smtClean="0">
                <a:solidFill>
                  <a:schemeClr val="bg1"/>
                </a:solidFill>
              </a:rPr>
              <a:t>LIDERAZGO DE BAJO COSTO</a:t>
            </a:r>
            <a:endParaRPr lang="es-GT" dirty="0">
              <a:solidFill>
                <a:schemeClr val="bg1"/>
              </a:solidFill>
            </a:endParaRPr>
          </a:p>
        </p:txBody>
      </p:sp>
      <p:sp>
        <p:nvSpPr>
          <p:cNvPr id="35" name="34 Rectángulo redondeado"/>
          <p:cNvSpPr/>
          <p:nvPr/>
        </p:nvSpPr>
        <p:spPr>
          <a:xfrm>
            <a:off x="1976275" y="3618084"/>
            <a:ext cx="2359981" cy="1751708"/>
          </a:xfrm>
          <a:prstGeom prst="round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GT" dirty="0" smtClean="0">
                <a:solidFill>
                  <a:schemeClr val="tx1"/>
                </a:solidFill>
              </a:rPr>
              <a:t>ENFOQUE EN COSTOS</a:t>
            </a:r>
            <a:endParaRPr lang="es-GT" dirty="0">
              <a:solidFill>
                <a:schemeClr val="tx1"/>
              </a:solidFill>
            </a:endParaRPr>
          </a:p>
        </p:txBody>
      </p:sp>
      <p:sp>
        <p:nvSpPr>
          <p:cNvPr id="36" name="35 Rectángulo redondeado"/>
          <p:cNvSpPr/>
          <p:nvPr/>
        </p:nvSpPr>
        <p:spPr>
          <a:xfrm>
            <a:off x="4516275" y="1749300"/>
            <a:ext cx="2359981" cy="175170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r>
              <a:rPr lang="es-GT" dirty="0" smtClean="0">
                <a:solidFill>
                  <a:schemeClr val="bg1"/>
                </a:solidFill>
              </a:rPr>
              <a:t>ENFOQUE EN DIFERENCIACIÓN</a:t>
            </a:r>
            <a:endParaRPr lang="es-GT" dirty="0">
              <a:solidFill>
                <a:schemeClr val="bg1"/>
              </a:solidFill>
            </a:endParaRPr>
          </a:p>
        </p:txBody>
      </p:sp>
      <p:sp>
        <p:nvSpPr>
          <p:cNvPr id="37" name="36 Rectángulo redondeado"/>
          <p:cNvSpPr/>
          <p:nvPr/>
        </p:nvSpPr>
        <p:spPr>
          <a:xfrm>
            <a:off x="4516275" y="3645024"/>
            <a:ext cx="2359981" cy="175170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0" anchor="ctr"/>
          <a:lstStyle/>
          <a:p>
            <a:pPr algn="ctr"/>
            <a:r>
              <a:rPr lang="es-GT" dirty="0" smtClean="0">
                <a:solidFill>
                  <a:schemeClr val="bg1"/>
                </a:solidFill>
              </a:rPr>
              <a:t>LIDERAZGO DE DIFERENCIACIÓN</a:t>
            </a:r>
            <a:endParaRPr lang="es-GT" dirty="0">
              <a:solidFill>
                <a:schemeClr val="bg1"/>
              </a:solidFill>
            </a:endParaRPr>
          </a:p>
        </p:txBody>
      </p:sp>
      <p:cxnSp>
        <p:nvCxnSpPr>
          <p:cNvPr id="5" name="4 Conector recto"/>
          <p:cNvCxnSpPr>
            <a:stCxn id="26" idx="1"/>
            <a:endCxn id="26" idx="3"/>
          </p:cNvCxnSpPr>
          <p:nvPr/>
        </p:nvCxnSpPr>
        <p:spPr>
          <a:xfrm>
            <a:off x="1907704" y="3559178"/>
            <a:ext cx="5080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6 Conector recto"/>
          <p:cNvCxnSpPr>
            <a:stCxn id="26" idx="0"/>
            <a:endCxn id="26" idx="2"/>
          </p:cNvCxnSpPr>
          <p:nvPr/>
        </p:nvCxnSpPr>
        <p:spPr>
          <a:xfrm>
            <a:off x="4447704" y="1666878"/>
            <a:ext cx="0" cy="3784600"/>
          </a:xfrm>
          <a:prstGeom prst="line">
            <a:avLst/>
          </a:prstGeom>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95995" y="1798655"/>
            <a:ext cx="2340261" cy="1698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5576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2000"/>
                                        <p:tgtEl>
                                          <p:spTgt spid="3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 calcmode="lin" valueType="num">
                                      <p:cBhvr additive="base">
                                        <p:cTn id="24" dur="500" fill="hold"/>
                                        <p:tgtEl>
                                          <p:spTgt spid="4098"/>
                                        </p:tgtEl>
                                        <p:attrNameLst>
                                          <p:attrName>ppt_x</p:attrName>
                                        </p:attrNameLst>
                                      </p:cBhvr>
                                      <p:tavLst>
                                        <p:tav tm="0">
                                          <p:val>
                                            <p:strVal val="0-#ppt_w/2"/>
                                          </p:val>
                                        </p:tav>
                                        <p:tav tm="100000">
                                          <p:val>
                                            <p:strVal val="#ppt_x"/>
                                          </p:val>
                                        </p:tav>
                                      </p:tavLst>
                                    </p:anim>
                                    <p:anim calcmode="lin" valueType="num">
                                      <p:cBhvr additive="base">
                                        <p:cTn id="25"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9512" y="4941168"/>
            <a:ext cx="5036508" cy="1656184"/>
          </a:xfrm>
          <a:prstGeom prst="rect">
            <a:avLst/>
          </a:prstGeom>
          <a:noFill/>
        </p:spPr>
        <p:txBody>
          <a:bodyPr wrap="square" rtlCol="0" anchor="b">
            <a:normAutofit fontScale="85000" lnSpcReduction="10000"/>
          </a:bodyPr>
          <a:lstStyle/>
          <a:p>
            <a:r>
              <a:rPr sz="4400" b="1" dirty="0" smtClean="0">
                <a:solidFill>
                  <a:srgbClr val="7BCF27"/>
                </a:solidFill>
              </a:rPr>
              <a:t>Conceptos</a:t>
            </a:r>
          </a:p>
          <a:p>
            <a:r>
              <a:rPr lang="es-GT" sz="4400" b="1" dirty="0" smtClean="0">
                <a:solidFill>
                  <a:srgbClr val="7BCF27"/>
                </a:solidFill>
              </a:rPr>
              <a:t>D</a:t>
            </a:r>
            <a:r>
              <a:rPr sz="4400" b="1" dirty="0" smtClean="0">
                <a:solidFill>
                  <a:srgbClr val="7BCF27"/>
                </a:solidFill>
              </a:rPr>
              <a:t>e Análisis </a:t>
            </a:r>
          </a:p>
          <a:p>
            <a:r>
              <a:rPr lang="es-ES" sz="4400" b="1" dirty="0" smtClean="0">
                <a:solidFill>
                  <a:srgbClr val="7BCF27"/>
                </a:solidFill>
              </a:rPr>
              <a:t>Sistemático de </a:t>
            </a:r>
            <a:r>
              <a:rPr sz="4400" b="1" dirty="0" smtClean="0">
                <a:solidFill>
                  <a:srgbClr val="7BCF27"/>
                </a:solidFill>
              </a:rPr>
              <a:t>Procesos</a:t>
            </a:r>
            <a:endParaRPr sz="4400" b="1" dirty="0">
              <a:solidFill>
                <a:srgbClr val="7BCF27"/>
              </a:solidFill>
            </a:endParaRPr>
          </a:p>
        </p:txBody>
      </p:sp>
    </p:spTree>
    <p:extLst>
      <p:ext uri="{BB962C8B-B14F-4D97-AF65-F5344CB8AC3E}">
        <p14:creationId xmlns:p14="http://schemas.microsoft.com/office/powerpoint/2010/main" val="16437851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55" name="Rectangle 975"/>
          <p:cNvSpPr>
            <a:spLocks noChangeArrowheads="1"/>
          </p:cNvSpPr>
          <p:nvPr/>
        </p:nvSpPr>
        <p:spPr bwMode="auto">
          <a:xfrm>
            <a:off x="-34925" y="-24"/>
            <a:ext cx="9144000" cy="6858000"/>
          </a:xfrm>
          <a:prstGeom prst="rect">
            <a:avLst/>
          </a:prstGeom>
          <a:gradFill rotWithShape="1">
            <a:gsLst>
              <a:gs pos="0">
                <a:srgbClr val="C0C0C0">
                  <a:gamma/>
                  <a:shade val="66275"/>
                  <a:invGamma/>
                </a:srgbClr>
              </a:gs>
              <a:gs pos="50000">
                <a:srgbClr val="C0C0C0"/>
              </a:gs>
              <a:gs pos="100000">
                <a:srgbClr val="C0C0C0">
                  <a:gamma/>
                  <a:shade val="66275"/>
                  <a:invGamma/>
                </a:srgbClr>
              </a:gs>
            </a:gsLst>
            <a:lin ang="5400000" scaled="1"/>
          </a:gradFill>
          <a:ln w="9525" algn="ctr">
            <a:solidFill>
              <a:schemeClr val="tx1"/>
            </a:solidFill>
            <a:miter lim="800000"/>
            <a:headEnd/>
            <a:tailEnd/>
          </a:ln>
          <a:effectLst/>
        </p:spPr>
        <p:txBody>
          <a:bodyPr wrap="none" anchor="ctr"/>
          <a:lstStyle/>
          <a:p>
            <a:pPr marL="342900" indent="-342900" algn="ctr"/>
            <a:endParaRPr dirty="0">
              <a:solidFill>
                <a:prstClr val="white"/>
              </a:solidFill>
              <a:effectLst>
                <a:outerShdw blurRad="38100" dist="38100" dir="2700000" algn="tl">
                  <a:srgbClr val="000000"/>
                </a:outerShdw>
              </a:effectLst>
            </a:endParaRPr>
          </a:p>
        </p:txBody>
      </p:sp>
      <p:grpSp>
        <p:nvGrpSpPr>
          <p:cNvPr id="2" name="Group 90"/>
          <p:cNvGrpSpPr>
            <a:grpSpLocks/>
          </p:cNvGrpSpPr>
          <p:nvPr/>
        </p:nvGrpSpPr>
        <p:grpSpPr bwMode="auto">
          <a:xfrm>
            <a:off x="1403350" y="2924175"/>
            <a:ext cx="6408738" cy="1368425"/>
            <a:chOff x="884" y="3385"/>
            <a:chExt cx="4037" cy="862"/>
          </a:xfrm>
        </p:grpSpPr>
        <p:sp>
          <p:nvSpPr>
            <p:cNvPr id="199771" name="AutoShape 91"/>
            <p:cNvSpPr>
              <a:spLocks noChangeArrowheads="1"/>
            </p:cNvSpPr>
            <p:nvPr/>
          </p:nvSpPr>
          <p:spPr bwMode="gray">
            <a:xfrm rot="16200000">
              <a:off x="4036" y="3362"/>
              <a:ext cx="862" cy="908"/>
            </a:xfrm>
            <a:prstGeom prst="can">
              <a:avLst>
                <a:gd name="adj" fmla="val 13118"/>
              </a:avLst>
            </a:prstGeom>
            <a:gradFill rotWithShape="1">
              <a:gsLst>
                <a:gs pos="0">
                  <a:srgbClr val="FF0000">
                    <a:gamma/>
                    <a:shade val="36078"/>
                    <a:invGamma/>
                  </a:srgbClr>
                </a:gs>
                <a:gs pos="50000">
                  <a:srgbClr val="FF0000"/>
                </a:gs>
                <a:gs pos="100000">
                  <a:srgbClr val="FF0000">
                    <a:gamma/>
                    <a:shade val="36078"/>
                    <a:invGamma/>
                  </a:srgb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PRODUCTO</a:t>
              </a:r>
            </a:p>
            <a:p>
              <a:pPr algn="ctr">
                <a:spcBef>
                  <a:spcPct val="0"/>
                </a:spcBef>
              </a:pPr>
              <a:r>
                <a:rPr dirty="0">
                  <a:solidFill>
                    <a:prstClr val="white"/>
                  </a:solidFill>
                  <a:latin typeface="Arial" charset="0"/>
                </a:rPr>
                <a:t>FINAL</a:t>
              </a:r>
            </a:p>
          </p:txBody>
        </p:sp>
        <p:sp>
          <p:nvSpPr>
            <p:cNvPr id="199772" name="AutoShape 92"/>
            <p:cNvSpPr>
              <a:spLocks noChangeArrowheads="1"/>
            </p:cNvSpPr>
            <p:nvPr/>
          </p:nvSpPr>
          <p:spPr bwMode="gray">
            <a:xfrm rot="16200000">
              <a:off x="907" y="3362"/>
              <a:ext cx="862" cy="908"/>
            </a:xfrm>
            <a:prstGeom prst="can">
              <a:avLst>
                <a:gd name="adj" fmla="val 131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INSUMOS</a:t>
              </a:r>
            </a:p>
          </p:txBody>
        </p:sp>
        <p:sp>
          <p:nvSpPr>
            <p:cNvPr id="199773" name="AutoShape 93"/>
            <p:cNvSpPr>
              <a:spLocks noChangeArrowheads="1"/>
            </p:cNvSpPr>
            <p:nvPr/>
          </p:nvSpPr>
          <p:spPr bwMode="gray">
            <a:xfrm rot="16200000">
              <a:off x="3442" y="366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74" name="AutoShape 94"/>
            <p:cNvSpPr>
              <a:spLocks noChangeArrowheads="1"/>
            </p:cNvSpPr>
            <p:nvPr/>
          </p:nvSpPr>
          <p:spPr bwMode="gray">
            <a:xfrm rot="16200000">
              <a:off x="3124" y="366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75" name="AutoShape 95"/>
            <p:cNvSpPr>
              <a:spLocks noChangeArrowheads="1"/>
            </p:cNvSpPr>
            <p:nvPr/>
          </p:nvSpPr>
          <p:spPr bwMode="gray">
            <a:xfrm rot="16200000">
              <a:off x="2807" y="366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76" name="AutoShape 96"/>
            <p:cNvSpPr>
              <a:spLocks noChangeArrowheads="1"/>
            </p:cNvSpPr>
            <p:nvPr/>
          </p:nvSpPr>
          <p:spPr bwMode="gray">
            <a:xfrm rot="16200000">
              <a:off x="2510" y="367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77" name="AutoShape 97"/>
            <p:cNvSpPr>
              <a:spLocks noChangeArrowheads="1"/>
            </p:cNvSpPr>
            <p:nvPr/>
          </p:nvSpPr>
          <p:spPr bwMode="gray">
            <a:xfrm rot="16200000">
              <a:off x="2217" y="367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78" name="AutoShape 98"/>
            <p:cNvSpPr>
              <a:spLocks noChangeArrowheads="1"/>
            </p:cNvSpPr>
            <p:nvPr/>
          </p:nvSpPr>
          <p:spPr bwMode="gray">
            <a:xfrm rot="16200000">
              <a:off x="1900" y="367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79" name="AutoShape 99"/>
            <p:cNvSpPr>
              <a:spLocks noChangeArrowheads="1"/>
            </p:cNvSpPr>
            <p:nvPr/>
          </p:nvSpPr>
          <p:spPr bwMode="gray">
            <a:xfrm rot="16200000">
              <a:off x="1582" y="3674"/>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grpSp>
        <p:nvGrpSpPr>
          <p:cNvPr id="3" name="Group 100"/>
          <p:cNvGrpSpPr>
            <a:grpSpLocks/>
          </p:cNvGrpSpPr>
          <p:nvPr/>
        </p:nvGrpSpPr>
        <p:grpSpPr bwMode="auto">
          <a:xfrm>
            <a:off x="1403350" y="1555750"/>
            <a:ext cx="6408738" cy="2736850"/>
            <a:chOff x="884" y="73"/>
            <a:chExt cx="4037" cy="1724"/>
          </a:xfrm>
        </p:grpSpPr>
        <p:grpSp>
          <p:nvGrpSpPr>
            <p:cNvPr id="4" name="Group 101"/>
            <p:cNvGrpSpPr>
              <a:grpSpLocks/>
            </p:cNvGrpSpPr>
            <p:nvPr/>
          </p:nvGrpSpPr>
          <p:grpSpPr bwMode="auto">
            <a:xfrm>
              <a:off x="1837" y="73"/>
              <a:ext cx="60" cy="886"/>
              <a:chOff x="2789" y="1625"/>
              <a:chExt cx="907" cy="907"/>
            </a:xfrm>
          </p:grpSpPr>
          <p:sp>
            <p:nvSpPr>
              <p:cNvPr id="199782" name="Oval 10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783" name="Oval 10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784" name="Oval 10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785" name="Oval 10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786" name="Oval 10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5" name="Group 107"/>
              <p:cNvGrpSpPr>
                <a:grpSpLocks/>
              </p:cNvGrpSpPr>
              <p:nvPr/>
            </p:nvGrpSpPr>
            <p:grpSpPr bwMode="auto">
              <a:xfrm>
                <a:off x="2899" y="1735"/>
                <a:ext cx="687" cy="688"/>
                <a:chOff x="4166" y="1706"/>
                <a:chExt cx="1252" cy="1252"/>
              </a:xfrm>
            </p:grpSpPr>
            <p:sp>
              <p:nvSpPr>
                <p:cNvPr id="199788" name="Oval 10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789" name="Oval 10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790" name="Oval 11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791" name="Oval 111"/>
                <p:cNvSpPr>
                  <a:spLocks noChangeArrowheads="1"/>
                </p:cNvSpPr>
                <p:nvPr/>
              </p:nvSpPr>
              <p:spPr bwMode="gray">
                <a:xfrm>
                  <a:off x="4263" y="1757"/>
                  <a:ext cx="1033" cy="926"/>
                </a:xfrm>
                <a:prstGeom prst="ellipse">
                  <a:avLst/>
                </a:prstGeom>
                <a:solidFill>
                  <a:srgbClr val="FFCC99">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6" name="Group 112"/>
            <p:cNvGrpSpPr>
              <a:grpSpLocks/>
            </p:cNvGrpSpPr>
            <p:nvPr/>
          </p:nvGrpSpPr>
          <p:grpSpPr bwMode="auto">
            <a:xfrm>
              <a:off x="884" y="255"/>
              <a:ext cx="4037" cy="1542"/>
              <a:chOff x="884" y="301"/>
              <a:chExt cx="4037" cy="1542"/>
            </a:xfrm>
          </p:grpSpPr>
          <p:sp>
            <p:nvSpPr>
              <p:cNvPr id="199793" name="AutoShape 113"/>
              <p:cNvSpPr>
                <a:spLocks noChangeArrowheads="1"/>
              </p:cNvSpPr>
              <p:nvPr/>
            </p:nvSpPr>
            <p:spPr bwMode="gray">
              <a:xfrm rot="16200000">
                <a:off x="4036" y="958"/>
                <a:ext cx="862" cy="908"/>
              </a:xfrm>
              <a:prstGeom prst="can">
                <a:avLst>
                  <a:gd name="adj" fmla="val 13118"/>
                </a:avLst>
              </a:prstGeom>
              <a:gradFill rotWithShape="1">
                <a:gsLst>
                  <a:gs pos="0">
                    <a:srgbClr val="FF0000">
                      <a:gamma/>
                      <a:shade val="36078"/>
                      <a:invGamma/>
                    </a:srgbClr>
                  </a:gs>
                  <a:gs pos="50000">
                    <a:srgbClr val="FF0000"/>
                  </a:gs>
                  <a:gs pos="100000">
                    <a:srgbClr val="FF0000">
                      <a:gamma/>
                      <a:shade val="36078"/>
                      <a:invGamma/>
                    </a:srgb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PRODUCTO</a:t>
                </a:r>
              </a:p>
              <a:p>
                <a:pPr algn="ctr">
                  <a:spcBef>
                    <a:spcPct val="0"/>
                  </a:spcBef>
                </a:pPr>
                <a:r>
                  <a:rPr dirty="0">
                    <a:solidFill>
                      <a:prstClr val="white"/>
                    </a:solidFill>
                    <a:latin typeface="Arial" charset="0"/>
                  </a:rPr>
                  <a:t>FINAL</a:t>
                </a:r>
              </a:p>
            </p:txBody>
          </p:sp>
          <p:sp>
            <p:nvSpPr>
              <p:cNvPr id="199794" name="AutoShape 114"/>
              <p:cNvSpPr>
                <a:spLocks noChangeArrowheads="1"/>
              </p:cNvSpPr>
              <p:nvPr/>
            </p:nvSpPr>
            <p:spPr bwMode="gray">
              <a:xfrm rot="16200000">
                <a:off x="907" y="958"/>
                <a:ext cx="862" cy="908"/>
              </a:xfrm>
              <a:prstGeom prst="can">
                <a:avLst>
                  <a:gd name="adj" fmla="val 131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INSUMOS</a:t>
                </a:r>
              </a:p>
            </p:txBody>
          </p:sp>
          <p:sp>
            <p:nvSpPr>
              <p:cNvPr id="199795" name="AutoShape 115"/>
              <p:cNvSpPr>
                <a:spLocks noChangeArrowheads="1"/>
              </p:cNvSpPr>
              <p:nvPr/>
            </p:nvSpPr>
            <p:spPr bwMode="gray">
              <a:xfrm rot="16200000">
                <a:off x="3442"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96" name="AutoShape 116"/>
              <p:cNvSpPr>
                <a:spLocks noChangeArrowheads="1"/>
              </p:cNvSpPr>
              <p:nvPr/>
            </p:nvSpPr>
            <p:spPr bwMode="gray">
              <a:xfrm rot="16200000">
                <a:off x="3124"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97" name="AutoShape 117"/>
              <p:cNvSpPr>
                <a:spLocks noChangeArrowheads="1"/>
              </p:cNvSpPr>
              <p:nvPr/>
            </p:nvSpPr>
            <p:spPr bwMode="gray">
              <a:xfrm rot="16200000">
                <a:off x="2807"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98" name="AutoShape 118"/>
              <p:cNvSpPr>
                <a:spLocks noChangeArrowheads="1"/>
              </p:cNvSpPr>
              <p:nvPr/>
            </p:nvSpPr>
            <p:spPr bwMode="gray">
              <a:xfrm rot="16200000">
                <a:off x="251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799" name="AutoShape 119"/>
              <p:cNvSpPr>
                <a:spLocks noChangeArrowheads="1"/>
              </p:cNvSpPr>
              <p:nvPr/>
            </p:nvSpPr>
            <p:spPr bwMode="gray">
              <a:xfrm rot="16200000">
                <a:off x="2217"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7" name="Group 120"/>
              <p:cNvGrpSpPr>
                <a:grpSpLocks/>
              </p:cNvGrpSpPr>
              <p:nvPr/>
            </p:nvGrpSpPr>
            <p:grpSpPr bwMode="auto">
              <a:xfrm>
                <a:off x="3696" y="548"/>
                <a:ext cx="60" cy="886"/>
                <a:chOff x="2789" y="1625"/>
                <a:chExt cx="907" cy="907"/>
              </a:xfrm>
            </p:grpSpPr>
            <p:sp>
              <p:nvSpPr>
                <p:cNvPr id="199801" name="Oval 121"/>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02" name="Oval 122"/>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03" name="Oval 123"/>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04" name="Oval 124"/>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05" name="Oval 125"/>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8" name="Group 126"/>
                <p:cNvGrpSpPr>
                  <a:grpSpLocks/>
                </p:cNvGrpSpPr>
                <p:nvPr/>
              </p:nvGrpSpPr>
              <p:grpSpPr bwMode="auto">
                <a:xfrm>
                  <a:off x="2899" y="1735"/>
                  <a:ext cx="687" cy="688"/>
                  <a:chOff x="4166" y="1706"/>
                  <a:chExt cx="1252" cy="1252"/>
                </a:xfrm>
              </p:grpSpPr>
              <p:sp>
                <p:nvSpPr>
                  <p:cNvPr id="199807" name="Oval 12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08" name="Oval 12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09" name="Oval 12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10" name="Oval 130"/>
                  <p:cNvSpPr>
                    <a:spLocks noChangeArrowheads="1"/>
                  </p:cNvSpPr>
                  <p:nvPr/>
                </p:nvSpPr>
                <p:spPr bwMode="gray">
                  <a:xfrm>
                    <a:off x="4263" y="1757"/>
                    <a:ext cx="1033" cy="926"/>
                  </a:xfrm>
                  <a:prstGeom prst="ellipse">
                    <a:avLst/>
                  </a:prstGeom>
                  <a:solidFill>
                    <a:srgbClr val="00FF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sp>
            <p:nvSpPr>
              <p:cNvPr id="199811" name="AutoShape 131"/>
              <p:cNvSpPr>
                <a:spLocks noChangeArrowheads="1"/>
              </p:cNvSpPr>
              <p:nvPr/>
            </p:nvSpPr>
            <p:spPr bwMode="gray">
              <a:xfrm rot="16200000">
                <a:off x="190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812" name="AutoShape 132"/>
              <p:cNvSpPr>
                <a:spLocks noChangeArrowheads="1"/>
              </p:cNvSpPr>
              <p:nvPr/>
            </p:nvSpPr>
            <p:spPr bwMode="gray">
              <a:xfrm rot="16200000">
                <a:off x="1582"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9" name="Group 133"/>
              <p:cNvGrpSpPr>
                <a:grpSpLocks/>
              </p:cNvGrpSpPr>
              <p:nvPr/>
            </p:nvGrpSpPr>
            <p:grpSpPr bwMode="auto">
              <a:xfrm>
                <a:off x="2154" y="367"/>
                <a:ext cx="60" cy="886"/>
                <a:chOff x="2789" y="1625"/>
                <a:chExt cx="907" cy="907"/>
              </a:xfrm>
            </p:grpSpPr>
            <p:sp>
              <p:nvSpPr>
                <p:cNvPr id="199814" name="Oval 134"/>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15" name="Oval 135"/>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16" name="Oval 136"/>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17" name="Oval 137"/>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18" name="Oval 138"/>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0" name="Group 139"/>
                <p:cNvGrpSpPr>
                  <a:grpSpLocks/>
                </p:cNvGrpSpPr>
                <p:nvPr/>
              </p:nvGrpSpPr>
              <p:grpSpPr bwMode="auto">
                <a:xfrm>
                  <a:off x="2899" y="1735"/>
                  <a:ext cx="687" cy="688"/>
                  <a:chOff x="4166" y="1706"/>
                  <a:chExt cx="1252" cy="1252"/>
                </a:xfrm>
              </p:grpSpPr>
              <p:sp>
                <p:nvSpPr>
                  <p:cNvPr id="199820" name="Oval 14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21" name="Oval 14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22" name="Oval 14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23" name="Oval 143"/>
                  <p:cNvSpPr>
                    <a:spLocks noChangeArrowheads="1"/>
                  </p:cNvSpPr>
                  <p:nvPr/>
                </p:nvSpPr>
                <p:spPr bwMode="gray">
                  <a:xfrm>
                    <a:off x="4263" y="1757"/>
                    <a:ext cx="1033" cy="926"/>
                  </a:xfrm>
                  <a:prstGeom prst="ellipse">
                    <a:avLst/>
                  </a:prstGeom>
                  <a:solidFill>
                    <a:srgbClr val="FF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1" name="Group 144"/>
              <p:cNvGrpSpPr>
                <a:grpSpLocks/>
              </p:cNvGrpSpPr>
              <p:nvPr/>
            </p:nvGrpSpPr>
            <p:grpSpPr bwMode="auto">
              <a:xfrm>
                <a:off x="2472" y="503"/>
                <a:ext cx="60" cy="886"/>
                <a:chOff x="2789" y="1625"/>
                <a:chExt cx="907" cy="907"/>
              </a:xfrm>
            </p:grpSpPr>
            <p:sp>
              <p:nvSpPr>
                <p:cNvPr id="199825" name="Oval 145"/>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26" name="Oval 146"/>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27" name="Oval 147"/>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28" name="Oval 148"/>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29" name="Oval 149"/>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2" name="Group 150"/>
                <p:cNvGrpSpPr>
                  <a:grpSpLocks/>
                </p:cNvGrpSpPr>
                <p:nvPr/>
              </p:nvGrpSpPr>
              <p:grpSpPr bwMode="auto">
                <a:xfrm>
                  <a:off x="2899" y="1735"/>
                  <a:ext cx="687" cy="688"/>
                  <a:chOff x="4166" y="1706"/>
                  <a:chExt cx="1252" cy="1252"/>
                </a:xfrm>
              </p:grpSpPr>
              <p:sp>
                <p:nvSpPr>
                  <p:cNvPr id="199831" name="Oval 15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32" name="Oval 15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33" name="Oval 15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34" name="Oval 154"/>
                  <p:cNvSpPr>
                    <a:spLocks noChangeArrowheads="1"/>
                  </p:cNvSpPr>
                  <p:nvPr/>
                </p:nvSpPr>
                <p:spPr bwMode="gray">
                  <a:xfrm>
                    <a:off x="4263" y="1757"/>
                    <a:ext cx="1033" cy="926"/>
                  </a:xfrm>
                  <a:prstGeom prst="ellipse">
                    <a:avLst/>
                  </a:prstGeom>
                  <a:solidFill>
                    <a:srgbClr val="FF99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3" name="Group 155"/>
              <p:cNvGrpSpPr>
                <a:grpSpLocks/>
              </p:cNvGrpSpPr>
              <p:nvPr/>
            </p:nvGrpSpPr>
            <p:grpSpPr bwMode="auto">
              <a:xfrm>
                <a:off x="3092" y="730"/>
                <a:ext cx="60" cy="886"/>
                <a:chOff x="2789" y="1625"/>
                <a:chExt cx="907" cy="907"/>
              </a:xfrm>
            </p:grpSpPr>
            <p:sp>
              <p:nvSpPr>
                <p:cNvPr id="199836" name="Oval 156"/>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37" name="Oval 157"/>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38" name="Oval 158"/>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39" name="Oval 159"/>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40" name="Oval 160"/>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4" name="Group 161"/>
                <p:cNvGrpSpPr>
                  <a:grpSpLocks/>
                </p:cNvGrpSpPr>
                <p:nvPr/>
              </p:nvGrpSpPr>
              <p:grpSpPr bwMode="auto">
                <a:xfrm>
                  <a:off x="2899" y="1735"/>
                  <a:ext cx="687" cy="688"/>
                  <a:chOff x="4166" y="1706"/>
                  <a:chExt cx="1252" cy="1252"/>
                </a:xfrm>
              </p:grpSpPr>
              <p:sp>
                <p:nvSpPr>
                  <p:cNvPr id="199842" name="Oval 16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43" name="Oval 16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44" name="Oval 16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45" name="Oval 165"/>
                  <p:cNvSpPr>
                    <a:spLocks noChangeArrowheads="1"/>
                  </p:cNvSpPr>
                  <p:nvPr/>
                </p:nvSpPr>
                <p:spPr bwMode="gray">
                  <a:xfrm>
                    <a:off x="4263" y="1757"/>
                    <a:ext cx="1033" cy="926"/>
                  </a:xfrm>
                  <a:prstGeom prst="ellipse">
                    <a:avLst/>
                  </a:prstGeom>
                  <a:solidFill>
                    <a:srgbClr val="9933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5" name="Group 166"/>
              <p:cNvGrpSpPr>
                <a:grpSpLocks/>
              </p:cNvGrpSpPr>
              <p:nvPr/>
            </p:nvGrpSpPr>
            <p:grpSpPr bwMode="auto">
              <a:xfrm>
                <a:off x="2775" y="301"/>
                <a:ext cx="60" cy="886"/>
                <a:chOff x="2789" y="1625"/>
                <a:chExt cx="907" cy="907"/>
              </a:xfrm>
            </p:grpSpPr>
            <p:sp>
              <p:nvSpPr>
                <p:cNvPr id="199847" name="Oval 16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48" name="Oval 1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49" name="Oval 16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50" name="Oval 17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51" name="Oval 17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6" name="Group 172"/>
                <p:cNvGrpSpPr>
                  <a:grpSpLocks/>
                </p:cNvGrpSpPr>
                <p:nvPr/>
              </p:nvGrpSpPr>
              <p:grpSpPr bwMode="auto">
                <a:xfrm>
                  <a:off x="2899" y="1735"/>
                  <a:ext cx="687" cy="688"/>
                  <a:chOff x="4166" y="1706"/>
                  <a:chExt cx="1252" cy="1252"/>
                </a:xfrm>
              </p:grpSpPr>
              <p:sp>
                <p:nvSpPr>
                  <p:cNvPr id="199853" name="Oval 17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54" name="Oval 17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55" name="Oval 17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56" name="Oval 176"/>
                  <p:cNvSpPr>
                    <a:spLocks noChangeArrowheads="1"/>
                  </p:cNvSpPr>
                  <p:nvPr/>
                </p:nvSpPr>
                <p:spPr bwMode="gray">
                  <a:xfrm>
                    <a:off x="4263" y="1757"/>
                    <a:ext cx="1033" cy="926"/>
                  </a:xfrm>
                  <a:prstGeom prst="ellipse">
                    <a:avLst/>
                  </a:prstGeom>
                  <a:solidFill>
                    <a:srgbClr val="FF66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7" name="Group 177"/>
              <p:cNvGrpSpPr>
                <a:grpSpLocks/>
              </p:cNvGrpSpPr>
              <p:nvPr/>
            </p:nvGrpSpPr>
            <p:grpSpPr bwMode="auto">
              <a:xfrm>
                <a:off x="3379" y="572"/>
                <a:ext cx="60" cy="886"/>
                <a:chOff x="2789" y="1625"/>
                <a:chExt cx="907" cy="907"/>
              </a:xfrm>
            </p:grpSpPr>
            <p:sp>
              <p:nvSpPr>
                <p:cNvPr id="199858" name="Oval 178"/>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59" name="Oval 179"/>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60" name="Oval 180"/>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61" name="Oval 181"/>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62" name="Oval 182"/>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8" name="Group 183"/>
                <p:cNvGrpSpPr>
                  <a:grpSpLocks/>
                </p:cNvGrpSpPr>
                <p:nvPr/>
              </p:nvGrpSpPr>
              <p:grpSpPr bwMode="auto">
                <a:xfrm>
                  <a:off x="2899" y="1735"/>
                  <a:ext cx="687" cy="688"/>
                  <a:chOff x="4166" y="1706"/>
                  <a:chExt cx="1252" cy="1252"/>
                </a:xfrm>
              </p:grpSpPr>
              <p:sp>
                <p:nvSpPr>
                  <p:cNvPr id="199864" name="Oval 18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65" name="Oval 18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66" name="Oval 18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67" name="Oval 187"/>
                  <p:cNvSpPr>
                    <a:spLocks noChangeArrowheads="1"/>
                  </p:cNvSpPr>
                  <p:nvPr/>
                </p:nvSpPr>
                <p:spPr bwMode="gray">
                  <a:xfrm>
                    <a:off x="4263" y="1757"/>
                    <a:ext cx="1033" cy="926"/>
                  </a:xfrm>
                  <a:prstGeom prst="ellipse">
                    <a:avLst/>
                  </a:prstGeom>
                  <a:solidFill>
                    <a:srgbClr val="99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grpSp>
      <p:grpSp>
        <p:nvGrpSpPr>
          <p:cNvPr id="19" name="Group 188"/>
          <p:cNvGrpSpPr>
            <a:grpSpLocks/>
          </p:cNvGrpSpPr>
          <p:nvPr/>
        </p:nvGrpSpPr>
        <p:grpSpPr bwMode="auto">
          <a:xfrm>
            <a:off x="1403350" y="1555750"/>
            <a:ext cx="6408738" cy="2736850"/>
            <a:chOff x="793" y="255"/>
            <a:chExt cx="4037" cy="1724"/>
          </a:xfrm>
        </p:grpSpPr>
        <p:grpSp>
          <p:nvGrpSpPr>
            <p:cNvPr id="20" name="Group 189"/>
            <p:cNvGrpSpPr>
              <a:grpSpLocks/>
            </p:cNvGrpSpPr>
            <p:nvPr/>
          </p:nvGrpSpPr>
          <p:grpSpPr bwMode="auto">
            <a:xfrm>
              <a:off x="1746" y="255"/>
              <a:ext cx="60" cy="886"/>
              <a:chOff x="2789" y="1625"/>
              <a:chExt cx="907" cy="907"/>
            </a:xfrm>
          </p:grpSpPr>
          <p:sp>
            <p:nvSpPr>
              <p:cNvPr id="199870" name="Oval 190"/>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71" name="Oval 191"/>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72" name="Oval 192"/>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73" name="Oval 193"/>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74" name="Oval 194"/>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1" name="Group 195"/>
              <p:cNvGrpSpPr>
                <a:grpSpLocks/>
              </p:cNvGrpSpPr>
              <p:nvPr/>
            </p:nvGrpSpPr>
            <p:grpSpPr bwMode="auto">
              <a:xfrm>
                <a:off x="2899" y="1735"/>
                <a:ext cx="687" cy="688"/>
                <a:chOff x="4166" y="1706"/>
                <a:chExt cx="1252" cy="1252"/>
              </a:xfrm>
            </p:grpSpPr>
            <p:sp>
              <p:nvSpPr>
                <p:cNvPr id="199876" name="Oval 19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77" name="Oval 19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78" name="Oval 19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79" name="Oval 199"/>
                <p:cNvSpPr>
                  <a:spLocks noChangeArrowheads="1"/>
                </p:cNvSpPr>
                <p:nvPr/>
              </p:nvSpPr>
              <p:spPr bwMode="gray">
                <a:xfrm>
                  <a:off x="4263" y="1757"/>
                  <a:ext cx="1033" cy="926"/>
                </a:xfrm>
                <a:prstGeom prst="ellipse">
                  <a:avLst/>
                </a:prstGeom>
                <a:solidFill>
                  <a:srgbClr val="FFCC99">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2" name="Group 200"/>
            <p:cNvGrpSpPr>
              <a:grpSpLocks/>
            </p:cNvGrpSpPr>
            <p:nvPr/>
          </p:nvGrpSpPr>
          <p:grpSpPr bwMode="auto">
            <a:xfrm>
              <a:off x="793" y="437"/>
              <a:ext cx="4037" cy="1542"/>
              <a:chOff x="884" y="301"/>
              <a:chExt cx="4037" cy="1542"/>
            </a:xfrm>
          </p:grpSpPr>
          <p:sp>
            <p:nvSpPr>
              <p:cNvPr id="199881" name="AutoShape 201"/>
              <p:cNvSpPr>
                <a:spLocks noChangeArrowheads="1"/>
              </p:cNvSpPr>
              <p:nvPr/>
            </p:nvSpPr>
            <p:spPr bwMode="gray">
              <a:xfrm rot="16200000">
                <a:off x="4036" y="958"/>
                <a:ext cx="862" cy="908"/>
              </a:xfrm>
              <a:prstGeom prst="can">
                <a:avLst>
                  <a:gd name="adj" fmla="val 13118"/>
                </a:avLst>
              </a:prstGeom>
              <a:gradFill rotWithShape="1">
                <a:gsLst>
                  <a:gs pos="0">
                    <a:srgbClr val="FF0000">
                      <a:gamma/>
                      <a:shade val="36078"/>
                      <a:invGamma/>
                    </a:srgbClr>
                  </a:gs>
                  <a:gs pos="50000">
                    <a:srgbClr val="FF0000"/>
                  </a:gs>
                  <a:gs pos="100000">
                    <a:srgbClr val="FF0000">
                      <a:gamma/>
                      <a:shade val="36078"/>
                      <a:invGamma/>
                    </a:srgb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PRODUCTO</a:t>
                </a:r>
              </a:p>
              <a:p>
                <a:pPr algn="ctr">
                  <a:spcBef>
                    <a:spcPct val="0"/>
                  </a:spcBef>
                </a:pPr>
                <a:r>
                  <a:rPr dirty="0">
                    <a:solidFill>
                      <a:prstClr val="white"/>
                    </a:solidFill>
                    <a:latin typeface="Arial" charset="0"/>
                  </a:rPr>
                  <a:t>FINAL</a:t>
                </a:r>
              </a:p>
            </p:txBody>
          </p:sp>
          <p:sp>
            <p:nvSpPr>
              <p:cNvPr id="199882" name="AutoShape 202"/>
              <p:cNvSpPr>
                <a:spLocks noChangeArrowheads="1"/>
              </p:cNvSpPr>
              <p:nvPr/>
            </p:nvSpPr>
            <p:spPr bwMode="gray">
              <a:xfrm rot="16200000">
                <a:off x="907" y="958"/>
                <a:ext cx="862" cy="908"/>
              </a:xfrm>
              <a:prstGeom prst="can">
                <a:avLst>
                  <a:gd name="adj" fmla="val 131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INSUMOS</a:t>
                </a:r>
              </a:p>
            </p:txBody>
          </p:sp>
          <p:sp>
            <p:nvSpPr>
              <p:cNvPr id="199883" name="AutoShape 203"/>
              <p:cNvSpPr>
                <a:spLocks noChangeArrowheads="1"/>
              </p:cNvSpPr>
              <p:nvPr/>
            </p:nvSpPr>
            <p:spPr bwMode="gray">
              <a:xfrm rot="16200000">
                <a:off x="3442"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884" name="AutoShape 204"/>
              <p:cNvSpPr>
                <a:spLocks noChangeArrowheads="1"/>
              </p:cNvSpPr>
              <p:nvPr/>
            </p:nvSpPr>
            <p:spPr bwMode="gray">
              <a:xfrm rot="16200000">
                <a:off x="3124"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885" name="AutoShape 205"/>
              <p:cNvSpPr>
                <a:spLocks noChangeArrowheads="1"/>
              </p:cNvSpPr>
              <p:nvPr/>
            </p:nvSpPr>
            <p:spPr bwMode="gray">
              <a:xfrm rot="16200000">
                <a:off x="2807"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886" name="AutoShape 206"/>
              <p:cNvSpPr>
                <a:spLocks noChangeArrowheads="1"/>
              </p:cNvSpPr>
              <p:nvPr/>
            </p:nvSpPr>
            <p:spPr bwMode="gray">
              <a:xfrm rot="16200000">
                <a:off x="251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887" name="AutoShape 207"/>
              <p:cNvSpPr>
                <a:spLocks noChangeArrowheads="1"/>
              </p:cNvSpPr>
              <p:nvPr/>
            </p:nvSpPr>
            <p:spPr bwMode="gray">
              <a:xfrm rot="16200000">
                <a:off x="2217"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23" name="Group 208"/>
              <p:cNvGrpSpPr>
                <a:grpSpLocks/>
              </p:cNvGrpSpPr>
              <p:nvPr/>
            </p:nvGrpSpPr>
            <p:grpSpPr bwMode="auto">
              <a:xfrm>
                <a:off x="3696" y="548"/>
                <a:ext cx="60" cy="886"/>
                <a:chOff x="2789" y="1625"/>
                <a:chExt cx="907" cy="907"/>
              </a:xfrm>
            </p:grpSpPr>
            <p:sp>
              <p:nvSpPr>
                <p:cNvPr id="199889" name="Oval 209"/>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90" name="Oval 210"/>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891" name="Oval 211"/>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892" name="Oval 212"/>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893" name="Oval 213"/>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4" name="Group 214"/>
                <p:cNvGrpSpPr>
                  <a:grpSpLocks/>
                </p:cNvGrpSpPr>
                <p:nvPr/>
              </p:nvGrpSpPr>
              <p:grpSpPr bwMode="auto">
                <a:xfrm>
                  <a:off x="2899" y="1735"/>
                  <a:ext cx="687" cy="688"/>
                  <a:chOff x="4166" y="1706"/>
                  <a:chExt cx="1252" cy="1252"/>
                </a:xfrm>
              </p:grpSpPr>
              <p:sp>
                <p:nvSpPr>
                  <p:cNvPr id="199895" name="Oval 21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96" name="Oval 21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97" name="Oval 21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898" name="Oval 218"/>
                  <p:cNvSpPr>
                    <a:spLocks noChangeArrowheads="1"/>
                  </p:cNvSpPr>
                  <p:nvPr/>
                </p:nvSpPr>
                <p:spPr bwMode="gray">
                  <a:xfrm>
                    <a:off x="4263" y="1757"/>
                    <a:ext cx="1033" cy="926"/>
                  </a:xfrm>
                  <a:prstGeom prst="ellipse">
                    <a:avLst/>
                  </a:prstGeom>
                  <a:solidFill>
                    <a:srgbClr val="00FF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sp>
            <p:nvSpPr>
              <p:cNvPr id="199899" name="AutoShape 219"/>
              <p:cNvSpPr>
                <a:spLocks noChangeArrowheads="1"/>
              </p:cNvSpPr>
              <p:nvPr/>
            </p:nvSpPr>
            <p:spPr bwMode="gray">
              <a:xfrm rot="16200000">
                <a:off x="190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900" name="AutoShape 220"/>
              <p:cNvSpPr>
                <a:spLocks noChangeArrowheads="1"/>
              </p:cNvSpPr>
              <p:nvPr/>
            </p:nvSpPr>
            <p:spPr bwMode="gray">
              <a:xfrm rot="16200000">
                <a:off x="1582"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25" name="Group 221"/>
              <p:cNvGrpSpPr>
                <a:grpSpLocks/>
              </p:cNvGrpSpPr>
              <p:nvPr/>
            </p:nvGrpSpPr>
            <p:grpSpPr bwMode="auto">
              <a:xfrm>
                <a:off x="2154" y="367"/>
                <a:ext cx="60" cy="886"/>
                <a:chOff x="2789" y="1625"/>
                <a:chExt cx="907" cy="907"/>
              </a:xfrm>
            </p:grpSpPr>
            <p:sp>
              <p:nvSpPr>
                <p:cNvPr id="199902" name="Oval 22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03" name="Oval 22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04" name="Oval 22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05" name="Oval 22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06" name="Oval 22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6" name="Group 227"/>
                <p:cNvGrpSpPr>
                  <a:grpSpLocks/>
                </p:cNvGrpSpPr>
                <p:nvPr/>
              </p:nvGrpSpPr>
              <p:grpSpPr bwMode="auto">
                <a:xfrm>
                  <a:off x="2899" y="1735"/>
                  <a:ext cx="687" cy="688"/>
                  <a:chOff x="4166" y="1706"/>
                  <a:chExt cx="1252" cy="1252"/>
                </a:xfrm>
              </p:grpSpPr>
              <p:sp>
                <p:nvSpPr>
                  <p:cNvPr id="199908" name="Oval 22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09" name="Oval 22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10" name="Oval 23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11" name="Oval 231"/>
                  <p:cNvSpPr>
                    <a:spLocks noChangeArrowheads="1"/>
                  </p:cNvSpPr>
                  <p:nvPr/>
                </p:nvSpPr>
                <p:spPr bwMode="gray">
                  <a:xfrm>
                    <a:off x="4263" y="1757"/>
                    <a:ext cx="1033" cy="926"/>
                  </a:xfrm>
                  <a:prstGeom prst="ellipse">
                    <a:avLst/>
                  </a:prstGeom>
                  <a:solidFill>
                    <a:srgbClr val="FF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7" name="Group 232"/>
              <p:cNvGrpSpPr>
                <a:grpSpLocks/>
              </p:cNvGrpSpPr>
              <p:nvPr/>
            </p:nvGrpSpPr>
            <p:grpSpPr bwMode="auto">
              <a:xfrm>
                <a:off x="2472" y="503"/>
                <a:ext cx="60" cy="886"/>
                <a:chOff x="2789" y="1625"/>
                <a:chExt cx="907" cy="907"/>
              </a:xfrm>
            </p:grpSpPr>
            <p:sp>
              <p:nvSpPr>
                <p:cNvPr id="199913" name="Oval 233"/>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14" name="Oval 234"/>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15" name="Oval 235"/>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16" name="Oval 236"/>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17" name="Oval 237"/>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8" name="Group 238"/>
                <p:cNvGrpSpPr>
                  <a:grpSpLocks/>
                </p:cNvGrpSpPr>
                <p:nvPr/>
              </p:nvGrpSpPr>
              <p:grpSpPr bwMode="auto">
                <a:xfrm>
                  <a:off x="2899" y="1735"/>
                  <a:ext cx="687" cy="688"/>
                  <a:chOff x="4166" y="1706"/>
                  <a:chExt cx="1252" cy="1252"/>
                </a:xfrm>
              </p:grpSpPr>
              <p:sp>
                <p:nvSpPr>
                  <p:cNvPr id="199919" name="Oval 23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20" name="Oval 24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21" name="Oval 24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22" name="Oval 242"/>
                  <p:cNvSpPr>
                    <a:spLocks noChangeArrowheads="1"/>
                  </p:cNvSpPr>
                  <p:nvPr/>
                </p:nvSpPr>
                <p:spPr bwMode="gray">
                  <a:xfrm>
                    <a:off x="4263" y="1757"/>
                    <a:ext cx="1033" cy="926"/>
                  </a:xfrm>
                  <a:prstGeom prst="ellipse">
                    <a:avLst/>
                  </a:prstGeom>
                  <a:solidFill>
                    <a:srgbClr val="FF99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9" name="Group 243"/>
              <p:cNvGrpSpPr>
                <a:grpSpLocks/>
              </p:cNvGrpSpPr>
              <p:nvPr/>
            </p:nvGrpSpPr>
            <p:grpSpPr bwMode="auto">
              <a:xfrm>
                <a:off x="3092" y="730"/>
                <a:ext cx="60" cy="886"/>
                <a:chOff x="2789" y="1625"/>
                <a:chExt cx="907" cy="907"/>
              </a:xfrm>
            </p:grpSpPr>
            <p:sp>
              <p:nvSpPr>
                <p:cNvPr id="199924" name="Oval 244"/>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25" name="Oval 245"/>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26" name="Oval 246"/>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27" name="Oval 247"/>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28" name="Oval 248"/>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30" name="Group 249"/>
                <p:cNvGrpSpPr>
                  <a:grpSpLocks/>
                </p:cNvGrpSpPr>
                <p:nvPr/>
              </p:nvGrpSpPr>
              <p:grpSpPr bwMode="auto">
                <a:xfrm>
                  <a:off x="2899" y="1735"/>
                  <a:ext cx="687" cy="688"/>
                  <a:chOff x="4166" y="1706"/>
                  <a:chExt cx="1252" cy="1252"/>
                </a:xfrm>
              </p:grpSpPr>
              <p:sp>
                <p:nvSpPr>
                  <p:cNvPr id="199930" name="Oval 25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31" name="Oval 2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32" name="Oval 2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33" name="Oval 253"/>
                  <p:cNvSpPr>
                    <a:spLocks noChangeArrowheads="1"/>
                  </p:cNvSpPr>
                  <p:nvPr/>
                </p:nvSpPr>
                <p:spPr bwMode="gray">
                  <a:xfrm>
                    <a:off x="4263" y="1757"/>
                    <a:ext cx="1033" cy="926"/>
                  </a:xfrm>
                  <a:prstGeom prst="ellipse">
                    <a:avLst/>
                  </a:prstGeom>
                  <a:solidFill>
                    <a:srgbClr val="9933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31" name="Group 254"/>
              <p:cNvGrpSpPr>
                <a:grpSpLocks/>
              </p:cNvGrpSpPr>
              <p:nvPr/>
            </p:nvGrpSpPr>
            <p:grpSpPr bwMode="auto">
              <a:xfrm>
                <a:off x="2775" y="301"/>
                <a:ext cx="60" cy="886"/>
                <a:chOff x="2789" y="1625"/>
                <a:chExt cx="907" cy="907"/>
              </a:xfrm>
            </p:grpSpPr>
            <p:sp>
              <p:nvSpPr>
                <p:cNvPr id="199935" name="Oval 255"/>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36" name="Oval 256"/>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37" name="Oval 257"/>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38" name="Oval 258"/>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39" name="Oval 259"/>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195" name="Group 260"/>
                <p:cNvGrpSpPr>
                  <a:grpSpLocks/>
                </p:cNvGrpSpPr>
                <p:nvPr/>
              </p:nvGrpSpPr>
              <p:grpSpPr bwMode="auto">
                <a:xfrm>
                  <a:off x="2899" y="1735"/>
                  <a:ext cx="687" cy="688"/>
                  <a:chOff x="4166" y="1706"/>
                  <a:chExt cx="1252" cy="1252"/>
                </a:xfrm>
              </p:grpSpPr>
              <p:sp>
                <p:nvSpPr>
                  <p:cNvPr id="199941" name="Oval 26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42" name="Oval 26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43" name="Oval 26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44" name="Oval 264"/>
                  <p:cNvSpPr>
                    <a:spLocks noChangeArrowheads="1"/>
                  </p:cNvSpPr>
                  <p:nvPr/>
                </p:nvSpPr>
                <p:spPr bwMode="gray">
                  <a:xfrm>
                    <a:off x="4263" y="1757"/>
                    <a:ext cx="1033" cy="926"/>
                  </a:xfrm>
                  <a:prstGeom prst="ellipse">
                    <a:avLst/>
                  </a:prstGeom>
                  <a:solidFill>
                    <a:srgbClr val="FF66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201" name="Group 265"/>
              <p:cNvGrpSpPr>
                <a:grpSpLocks/>
              </p:cNvGrpSpPr>
              <p:nvPr/>
            </p:nvGrpSpPr>
            <p:grpSpPr bwMode="auto">
              <a:xfrm>
                <a:off x="3379" y="572"/>
                <a:ext cx="60" cy="886"/>
                <a:chOff x="2789" y="1625"/>
                <a:chExt cx="907" cy="907"/>
              </a:xfrm>
            </p:grpSpPr>
            <p:sp>
              <p:nvSpPr>
                <p:cNvPr id="199946" name="Oval 266"/>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47" name="Oval 267"/>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48" name="Oval 268"/>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49" name="Oval 269"/>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50" name="Oval 270"/>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06" name="Group 271"/>
                <p:cNvGrpSpPr>
                  <a:grpSpLocks/>
                </p:cNvGrpSpPr>
                <p:nvPr/>
              </p:nvGrpSpPr>
              <p:grpSpPr bwMode="auto">
                <a:xfrm>
                  <a:off x="2899" y="1735"/>
                  <a:ext cx="687" cy="688"/>
                  <a:chOff x="4166" y="1706"/>
                  <a:chExt cx="1252" cy="1252"/>
                </a:xfrm>
              </p:grpSpPr>
              <p:sp>
                <p:nvSpPr>
                  <p:cNvPr id="199952" name="Oval 27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53" name="Oval 27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54" name="Oval 27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55" name="Oval 275"/>
                  <p:cNvSpPr>
                    <a:spLocks noChangeArrowheads="1"/>
                  </p:cNvSpPr>
                  <p:nvPr/>
                </p:nvSpPr>
                <p:spPr bwMode="gray">
                  <a:xfrm>
                    <a:off x="4263" y="1757"/>
                    <a:ext cx="1033" cy="926"/>
                  </a:xfrm>
                  <a:prstGeom prst="ellipse">
                    <a:avLst/>
                  </a:prstGeom>
                  <a:solidFill>
                    <a:srgbClr val="99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209" name="Group 276"/>
            <p:cNvGrpSpPr>
              <a:grpSpLocks/>
            </p:cNvGrpSpPr>
            <p:nvPr/>
          </p:nvGrpSpPr>
          <p:grpSpPr bwMode="auto">
            <a:xfrm>
              <a:off x="2063" y="1343"/>
              <a:ext cx="91" cy="635"/>
              <a:chOff x="4051" y="1505"/>
              <a:chExt cx="1063" cy="1063"/>
            </a:xfrm>
          </p:grpSpPr>
          <p:sp>
            <p:nvSpPr>
              <p:cNvPr id="199957" name="Oval 277"/>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58" name="Oval 278"/>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213" name="Group 279"/>
              <p:cNvGrpSpPr>
                <a:grpSpLocks/>
              </p:cNvGrpSpPr>
              <p:nvPr/>
            </p:nvGrpSpPr>
            <p:grpSpPr bwMode="auto">
              <a:xfrm>
                <a:off x="4132" y="1574"/>
                <a:ext cx="915" cy="925"/>
                <a:chOff x="4132" y="1574"/>
                <a:chExt cx="915" cy="925"/>
              </a:xfrm>
            </p:grpSpPr>
            <p:sp>
              <p:nvSpPr>
                <p:cNvPr id="199960" name="Oval 280"/>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61" name="Oval 281"/>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62" name="Oval 282"/>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18" name="Group 283"/>
                <p:cNvGrpSpPr>
                  <a:grpSpLocks/>
                </p:cNvGrpSpPr>
                <p:nvPr/>
              </p:nvGrpSpPr>
              <p:grpSpPr bwMode="auto">
                <a:xfrm>
                  <a:off x="4190" y="1634"/>
                  <a:ext cx="798" cy="806"/>
                  <a:chOff x="4166" y="1706"/>
                  <a:chExt cx="1252" cy="1252"/>
                </a:xfrm>
              </p:grpSpPr>
              <p:sp>
                <p:nvSpPr>
                  <p:cNvPr id="199964" name="Oval 28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65" name="Oval 28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66" name="Oval 286"/>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199967" name="Oval 287"/>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221" name="Group 288"/>
            <p:cNvGrpSpPr>
              <a:grpSpLocks/>
            </p:cNvGrpSpPr>
            <p:nvPr/>
          </p:nvGrpSpPr>
          <p:grpSpPr bwMode="auto">
            <a:xfrm>
              <a:off x="1746" y="1162"/>
              <a:ext cx="90" cy="816"/>
              <a:chOff x="4051" y="1505"/>
              <a:chExt cx="1063" cy="1063"/>
            </a:xfrm>
          </p:grpSpPr>
          <p:sp>
            <p:nvSpPr>
              <p:cNvPr id="199969" name="Oval 289"/>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70" name="Oval 290"/>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225" name="Group 291"/>
              <p:cNvGrpSpPr>
                <a:grpSpLocks/>
              </p:cNvGrpSpPr>
              <p:nvPr/>
            </p:nvGrpSpPr>
            <p:grpSpPr bwMode="auto">
              <a:xfrm>
                <a:off x="4132" y="1574"/>
                <a:ext cx="915" cy="925"/>
                <a:chOff x="4132" y="1574"/>
                <a:chExt cx="915" cy="925"/>
              </a:xfrm>
            </p:grpSpPr>
            <p:sp>
              <p:nvSpPr>
                <p:cNvPr id="199972" name="Oval 292"/>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73" name="Oval 293"/>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74" name="Oval 294"/>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30" name="Group 295"/>
                <p:cNvGrpSpPr>
                  <a:grpSpLocks/>
                </p:cNvGrpSpPr>
                <p:nvPr/>
              </p:nvGrpSpPr>
              <p:grpSpPr bwMode="auto">
                <a:xfrm>
                  <a:off x="4190" y="1634"/>
                  <a:ext cx="798" cy="806"/>
                  <a:chOff x="4166" y="1706"/>
                  <a:chExt cx="1252" cy="1252"/>
                </a:xfrm>
              </p:grpSpPr>
              <p:sp>
                <p:nvSpPr>
                  <p:cNvPr id="199976" name="Oval 29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77" name="Oval 29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78" name="Oval 298"/>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199979" name="Oval 299"/>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grpSp>
        <p:nvGrpSpPr>
          <p:cNvPr id="200233" name="Group 300"/>
          <p:cNvGrpSpPr>
            <a:grpSpLocks/>
          </p:cNvGrpSpPr>
          <p:nvPr/>
        </p:nvGrpSpPr>
        <p:grpSpPr bwMode="auto">
          <a:xfrm>
            <a:off x="1403350" y="1555750"/>
            <a:ext cx="6408738" cy="2736850"/>
            <a:chOff x="476" y="2432"/>
            <a:chExt cx="4037" cy="1724"/>
          </a:xfrm>
        </p:grpSpPr>
        <p:grpSp>
          <p:nvGrpSpPr>
            <p:cNvPr id="200237" name="Group 301"/>
            <p:cNvGrpSpPr>
              <a:grpSpLocks/>
            </p:cNvGrpSpPr>
            <p:nvPr/>
          </p:nvGrpSpPr>
          <p:grpSpPr bwMode="auto">
            <a:xfrm>
              <a:off x="1429" y="2432"/>
              <a:ext cx="60" cy="886"/>
              <a:chOff x="2789" y="1625"/>
              <a:chExt cx="907" cy="907"/>
            </a:xfrm>
          </p:grpSpPr>
          <p:sp>
            <p:nvSpPr>
              <p:cNvPr id="199982" name="Oval 30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83" name="Oval 30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199984" name="Oval 30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199985" name="Oval 30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199986" name="Oval 30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42" name="Group 307"/>
              <p:cNvGrpSpPr>
                <a:grpSpLocks/>
              </p:cNvGrpSpPr>
              <p:nvPr/>
            </p:nvGrpSpPr>
            <p:grpSpPr bwMode="auto">
              <a:xfrm>
                <a:off x="2899" y="1735"/>
                <a:ext cx="687" cy="688"/>
                <a:chOff x="4166" y="1706"/>
                <a:chExt cx="1252" cy="1252"/>
              </a:xfrm>
            </p:grpSpPr>
            <p:sp>
              <p:nvSpPr>
                <p:cNvPr id="199988" name="Oval 30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89" name="Oval 30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90" name="Oval 31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199991" name="Oval 311"/>
                <p:cNvSpPr>
                  <a:spLocks noChangeArrowheads="1"/>
                </p:cNvSpPr>
                <p:nvPr/>
              </p:nvSpPr>
              <p:spPr bwMode="gray">
                <a:xfrm>
                  <a:off x="4263" y="1757"/>
                  <a:ext cx="1033" cy="926"/>
                </a:xfrm>
                <a:prstGeom prst="ellipse">
                  <a:avLst/>
                </a:prstGeom>
                <a:solidFill>
                  <a:srgbClr val="FFCC99">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245" name="Group 312"/>
            <p:cNvGrpSpPr>
              <a:grpSpLocks/>
            </p:cNvGrpSpPr>
            <p:nvPr/>
          </p:nvGrpSpPr>
          <p:grpSpPr bwMode="auto">
            <a:xfrm>
              <a:off x="476" y="2614"/>
              <a:ext cx="4037" cy="1542"/>
              <a:chOff x="476" y="2614"/>
              <a:chExt cx="4037" cy="1542"/>
            </a:xfrm>
          </p:grpSpPr>
          <p:grpSp>
            <p:nvGrpSpPr>
              <p:cNvPr id="200249" name="Group 313"/>
              <p:cNvGrpSpPr>
                <a:grpSpLocks/>
              </p:cNvGrpSpPr>
              <p:nvPr/>
            </p:nvGrpSpPr>
            <p:grpSpPr bwMode="auto">
              <a:xfrm>
                <a:off x="476" y="2614"/>
                <a:ext cx="4037" cy="1542"/>
                <a:chOff x="884" y="301"/>
                <a:chExt cx="4037" cy="1542"/>
              </a:xfrm>
            </p:grpSpPr>
            <p:sp>
              <p:nvSpPr>
                <p:cNvPr id="199994" name="AutoShape 314"/>
                <p:cNvSpPr>
                  <a:spLocks noChangeArrowheads="1"/>
                </p:cNvSpPr>
                <p:nvPr/>
              </p:nvSpPr>
              <p:spPr bwMode="gray">
                <a:xfrm rot="16200000">
                  <a:off x="4036" y="958"/>
                  <a:ext cx="862" cy="908"/>
                </a:xfrm>
                <a:prstGeom prst="can">
                  <a:avLst>
                    <a:gd name="adj" fmla="val 13118"/>
                  </a:avLst>
                </a:prstGeom>
                <a:gradFill rotWithShape="1">
                  <a:gsLst>
                    <a:gs pos="0">
                      <a:srgbClr val="FF0000">
                        <a:gamma/>
                        <a:shade val="36078"/>
                        <a:invGamma/>
                      </a:srgbClr>
                    </a:gs>
                    <a:gs pos="50000">
                      <a:srgbClr val="FF0000"/>
                    </a:gs>
                    <a:gs pos="100000">
                      <a:srgbClr val="FF0000">
                        <a:gamma/>
                        <a:shade val="36078"/>
                        <a:invGamma/>
                      </a:srgb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PRODUCTO</a:t>
                  </a:r>
                </a:p>
                <a:p>
                  <a:pPr algn="ctr">
                    <a:spcBef>
                      <a:spcPct val="0"/>
                    </a:spcBef>
                  </a:pPr>
                  <a:r>
                    <a:rPr dirty="0">
                      <a:solidFill>
                        <a:prstClr val="white"/>
                      </a:solidFill>
                      <a:latin typeface="Arial" charset="0"/>
                    </a:rPr>
                    <a:t>FINAL</a:t>
                  </a:r>
                </a:p>
              </p:txBody>
            </p:sp>
            <p:sp>
              <p:nvSpPr>
                <p:cNvPr id="199995" name="AutoShape 315"/>
                <p:cNvSpPr>
                  <a:spLocks noChangeArrowheads="1"/>
                </p:cNvSpPr>
                <p:nvPr/>
              </p:nvSpPr>
              <p:spPr bwMode="gray">
                <a:xfrm rot="16200000">
                  <a:off x="907" y="958"/>
                  <a:ext cx="862" cy="908"/>
                </a:xfrm>
                <a:prstGeom prst="can">
                  <a:avLst>
                    <a:gd name="adj" fmla="val 131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INSUMOS</a:t>
                  </a:r>
                </a:p>
              </p:txBody>
            </p:sp>
            <p:sp>
              <p:nvSpPr>
                <p:cNvPr id="199996" name="AutoShape 316"/>
                <p:cNvSpPr>
                  <a:spLocks noChangeArrowheads="1"/>
                </p:cNvSpPr>
                <p:nvPr/>
              </p:nvSpPr>
              <p:spPr bwMode="gray">
                <a:xfrm rot="16200000">
                  <a:off x="3442"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997" name="AutoShape 317"/>
                <p:cNvSpPr>
                  <a:spLocks noChangeArrowheads="1"/>
                </p:cNvSpPr>
                <p:nvPr/>
              </p:nvSpPr>
              <p:spPr bwMode="gray">
                <a:xfrm rot="16200000">
                  <a:off x="3124"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998" name="AutoShape 318"/>
                <p:cNvSpPr>
                  <a:spLocks noChangeArrowheads="1"/>
                </p:cNvSpPr>
                <p:nvPr/>
              </p:nvSpPr>
              <p:spPr bwMode="gray">
                <a:xfrm rot="16200000">
                  <a:off x="2807"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199999" name="AutoShape 319"/>
                <p:cNvSpPr>
                  <a:spLocks noChangeArrowheads="1"/>
                </p:cNvSpPr>
                <p:nvPr/>
              </p:nvSpPr>
              <p:spPr bwMode="gray">
                <a:xfrm rot="16200000">
                  <a:off x="251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000" name="AutoShape 320"/>
                <p:cNvSpPr>
                  <a:spLocks noChangeArrowheads="1"/>
                </p:cNvSpPr>
                <p:nvPr/>
              </p:nvSpPr>
              <p:spPr bwMode="gray">
                <a:xfrm rot="16200000">
                  <a:off x="2217"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200254" name="Group 321"/>
                <p:cNvGrpSpPr>
                  <a:grpSpLocks/>
                </p:cNvGrpSpPr>
                <p:nvPr/>
              </p:nvGrpSpPr>
              <p:grpSpPr bwMode="auto">
                <a:xfrm>
                  <a:off x="3696" y="548"/>
                  <a:ext cx="60" cy="886"/>
                  <a:chOff x="2789" y="1625"/>
                  <a:chExt cx="907" cy="907"/>
                </a:xfrm>
              </p:grpSpPr>
              <p:sp>
                <p:nvSpPr>
                  <p:cNvPr id="200002" name="Oval 32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03" name="Oval 32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04" name="Oval 32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05" name="Oval 32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06" name="Oval 32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57" name="Group 327"/>
                  <p:cNvGrpSpPr>
                    <a:grpSpLocks/>
                  </p:cNvGrpSpPr>
                  <p:nvPr/>
                </p:nvGrpSpPr>
                <p:grpSpPr bwMode="auto">
                  <a:xfrm>
                    <a:off x="2899" y="1735"/>
                    <a:ext cx="687" cy="688"/>
                    <a:chOff x="4166" y="1706"/>
                    <a:chExt cx="1252" cy="1252"/>
                  </a:xfrm>
                </p:grpSpPr>
                <p:sp>
                  <p:nvSpPr>
                    <p:cNvPr id="200008" name="Oval 32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09" name="Oval 32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10" name="Oval 33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11" name="Oval 331"/>
                    <p:cNvSpPr>
                      <a:spLocks noChangeArrowheads="1"/>
                    </p:cNvSpPr>
                    <p:nvPr/>
                  </p:nvSpPr>
                  <p:spPr bwMode="gray">
                    <a:xfrm>
                      <a:off x="4263" y="1757"/>
                      <a:ext cx="1033" cy="926"/>
                    </a:xfrm>
                    <a:prstGeom prst="ellipse">
                      <a:avLst/>
                    </a:prstGeom>
                    <a:solidFill>
                      <a:srgbClr val="00FF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sp>
              <p:nvSpPr>
                <p:cNvPr id="200012" name="AutoShape 332"/>
                <p:cNvSpPr>
                  <a:spLocks noChangeArrowheads="1"/>
                </p:cNvSpPr>
                <p:nvPr/>
              </p:nvSpPr>
              <p:spPr bwMode="gray">
                <a:xfrm rot="16200000">
                  <a:off x="190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013" name="AutoShape 333"/>
                <p:cNvSpPr>
                  <a:spLocks noChangeArrowheads="1"/>
                </p:cNvSpPr>
                <p:nvPr/>
              </p:nvSpPr>
              <p:spPr bwMode="gray">
                <a:xfrm rot="16200000">
                  <a:off x="1582"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200261" name="Group 334"/>
                <p:cNvGrpSpPr>
                  <a:grpSpLocks/>
                </p:cNvGrpSpPr>
                <p:nvPr/>
              </p:nvGrpSpPr>
              <p:grpSpPr bwMode="auto">
                <a:xfrm>
                  <a:off x="2154" y="367"/>
                  <a:ext cx="60" cy="886"/>
                  <a:chOff x="2789" y="1625"/>
                  <a:chExt cx="907" cy="907"/>
                </a:xfrm>
              </p:grpSpPr>
              <p:sp>
                <p:nvSpPr>
                  <p:cNvPr id="200015" name="Oval 335"/>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16" name="Oval 336"/>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17" name="Oval 337"/>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18" name="Oval 338"/>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19" name="Oval 339"/>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66" name="Group 340"/>
                  <p:cNvGrpSpPr>
                    <a:grpSpLocks/>
                  </p:cNvGrpSpPr>
                  <p:nvPr/>
                </p:nvGrpSpPr>
                <p:grpSpPr bwMode="auto">
                  <a:xfrm>
                    <a:off x="2899" y="1735"/>
                    <a:ext cx="687" cy="688"/>
                    <a:chOff x="4166" y="1706"/>
                    <a:chExt cx="1252" cy="1252"/>
                  </a:xfrm>
                </p:grpSpPr>
                <p:sp>
                  <p:nvSpPr>
                    <p:cNvPr id="200021" name="Oval 34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22" name="Oval 34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23" name="Oval 34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24" name="Oval 344"/>
                    <p:cNvSpPr>
                      <a:spLocks noChangeArrowheads="1"/>
                    </p:cNvSpPr>
                    <p:nvPr/>
                  </p:nvSpPr>
                  <p:spPr bwMode="gray">
                    <a:xfrm>
                      <a:off x="4263" y="1757"/>
                      <a:ext cx="1033" cy="926"/>
                    </a:xfrm>
                    <a:prstGeom prst="ellipse">
                      <a:avLst/>
                    </a:prstGeom>
                    <a:solidFill>
                      <a:srgbClr val="FF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269" name="Group 345"/>
                <p:cNvGrpSpPr>
                  <a:grpSpLocks/>
                </p:cNvGrpSpPr>
                <p:nvPr/>
              </p:nvGrpSpPr>
              <p:grpSpPr bwMode="auto">
                <a:xfrm>
                  <a:off x="2472" y="503"/>
                  <a:ext cx="60" cy="886"/>
                  <a:chOff x="2789" y="1625"/>
                  <a:chExt cx="907" cy="907"/>
                </a:xfrm>
              </p:grpSpPr>
              <p:sp>
                <p:nvSpPr>
                  <p:cNvPr id="200026" name="Oval 346"/>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27" name="Oval 347"/>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28" name="Oval 348"/>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29" name="Oval 349"/>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30" name="Oval 350"/>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73" name="Group 351"/>
                  <p:cNvGrpSpPr>
                    <a:grpSpLocks/>
                  </p:cNvGrpSpPr>
                  <p:nvPr/>
                </p:nvGrpSpPr>
                <p:grpSpPr bwMode="auto">
                  <a:xfrm>
                    <a:off x="2899" y="1735"/>
                    <a:ext cx="687" cy="688"/>
                    <a:chOff x="4166" y="1706"/>
                    <a:chExt cx="1252" cy="1252"/>
                  </a:xfrm>
                </p:grpSpPr>
                <p:sp>
                  <p:nvSpPr>
                    <p:cNvPr id="200032" name="Oval 35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33" name="Oval 35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34" name="Oval 35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35" name="Oval 355"/>
                    <p:cNvSpPr>
                      <a:spLocks noChangeArrowheads="1"/>
                    </p:cNvSpPr>
                    <p:nvPr/>
                  </p:nvSpPr>
                  <p:spPr bwMode="gray">
                    <a:xfrm>
                      <a:off x="4263" y="1757"/>
                      <a:ext cx="1033" cy="926"/>
                    </a:xfrm>
                    <a:prstGeom prst="ellipse">
                      <a:avLst/>
                    </a:prstGeom>
                    <a:solidFill>
                      <a:srgbClr val="FF99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278" name="Group 356"/>
                <p:cNvGrpSpPr>
                  <a:grpSpLocks/>
                </p:cNvGrpSpPr>
                <p:nvPr/>
              </p:nvGrpSpPr>
              <p:grpSpPr bwMode="auto">
                <a:xfrm>
                  <a:off x="3092" y="730"/>
                  <a:ext cx="60" cy="886"/>
                  <a:chOff x="2789" y="1625"/>
                  <a:chExt cx="907" cy="907"/>
                </a:xfrm>
              </p:grpSpPr>
              <p:sp>
                <p:nvSpPr>
                  <p:cNvPr id="200037" name="Oval 35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38" name="Oval 35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39" name="Oval 35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40" name="Oval 36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41" name="Oval 36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79" name="Group 362"/>
                  <p:cNvGrpSpPr>
                    <a:grpSpLocks/>
                  </p:cNvGrpSpPr>
                  <p:nvPr/>
                </p:nvGrpSpPr>
                <p:grpSpPr bwMode="auto">
                  <a:xfrm>
                    <a:off x="2899" y="1735"/>
                    <a:ext cx="687" cy="688"/>
                    <a:chOff x="4166" y="1706"/>
                    <a:chExt cx="1252" cy="1252"/>
                  </a:xfrm>
                </p:grpSpPr>
                <p:sp>
                  <p:nvSpPr>
                    <p:cNvPr id="200043" name="Oval 36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44" name="Oval 36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45" name="Oval 36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46" name="Oval 366"/>
                    <p:cNvSpPr>
                      <a:spLocks noChangeArrowheads="1"/>
                    </p:cNvSpPr>
                    <p:nvPr/>
                  </p:nvSpPr>
                  <p:spPr bwMode="gray">
                    <a:xfrm>
                      <a:off x="4263" y="1757"/>
                      <a:ext cx="1033" cy="926"/>
                    </a:xfrm>
                    <a:prstGeom prst="ellipse">
                      <a:avLst/>
                    </a:prstGeom>
                    <a:solidFill>
                      <a:srgbClr val="9933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280" name="Group 367"/>
                <p:cNvGrpSpPr>
                  <a:grpSpLocks/>
                </p:cNvGrpSpPr>
                <p:nvPr/>
              </p:nvGrpSpPr>
              <p:grpSpPr bwMode="auto">
                <a:xfrm>
                  <a:off x="2775" y="301"/>
                  <a:ext cx="60" cy="886"/>
                  <a:chOff x="2789" y="1625"/>
                  <a:chExt cx="907" cy="907"/>
                </a:xfrm>
              </p:grpSpPr>
              <p:sp>
                <p:nvSpPr>
                  <p:cNvPr id="200048" name="Oval 368"/>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49" name="Oval 369"/>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50" name="Oval 370"/>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51" name="Oval 371"/>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52" name="Oval 372"/>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86" name="Group 373"/>
                  <p:cNvGrpSpPr>
                    <a:grpSpLocks/>
                  </p:cNvGrpSpPr>
                  <p:nvPr/>
                </p:nvGrpSpPr>
                <p:grpSpPr bwMode="auto">
                  <a:xfrm>
                    <a:off x="2899" y="1735"/>
                    <a:ext cx="687" cy="688"/>
                    <a:chOff x="4166" y="1706"/>
                    <a:chExt cx="1252" cy="1252"/>
                  </a:xfrm>
                </p:grpSpPr>
                <p:sp>
                  <p:nvSpPr>
                    <p:cNvPr id="200054" name="Oval 37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55" name="Oval 37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56" name="Oval 37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57" name="Oval 377"/>
                    <p:cNvSpPr>
                      <a:spLocks noChangeArrowheads="1"/>
                    </p:cNvSpPr>
                    <p:nvPr/>
                  </p:nvSpPr>
                  <p:spPr bwMode="gray">
                    <a:xfrm>
                      <a:off x="4263" y="1757"/>
                      <a:ext cx="1033" cy="926"/>
                    </a:xfrm>
                    <a:prstGeom prst="ellipse">
                      <a:avLst/>
                    </a:prstGeom>
                    <a:solidFill>
                      <a:srgbClr val="FF66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291" name="Group 378"/>
                <p:cNvGrpSpPr>
                  <a:grpSpLocks/>
                </p:cNvGrpSpPr>
                <p:nvPr/>
              </p:nvGrpSpPr>
              <p:grpSpPr bwMode="auto">
                <a:xfrm>
                  <a:off x="3379" y="572"/>
                  <a:ext cx="60" cy="886"/>
                  <a:chOff x="2789" y="1625"/>
                  <a:chExt cx="907" cy="907"/>
                </a:xfrm>
              </p:grpSpPr>
              <p:sp>
                <p:nvSpPr>
                  <p:cNvPr id="200059" name="Oval 379"/>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60" name="Oval 380"/>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61" name="Oval 381"/>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62" name="Oval 382"/>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63" name="Oval 383"/>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299" name="Group 384"/>
                  <p:cNvGrpSpPr>
                    <a:grpSpLocks/>
                  </p:cNvGrpSpPr>
                  <p:nvPr/>
                </p:nvGrpSpPr>
                <p:grpSpPr bwMode="auto">
                  <a:xfrm>
                    <a:off x="2899" y="1735"/>
                    <a:ext cx="687" cy="688"/>
                    <a:chOff x="4166" y="1706"/>
                    <a:chExt cx="1252" cy="1252"/>
                  </a:xfrm>
                </p:grpSpPr>
                <p:sp>
                  <p:nvSpPr>
                    <p:cNvPr id="200065" name="Oval 38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66" name="Oval 38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67" name="Oval 38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68" name="Oval 388"/>
                    <p:cNvSpPr>
                      <a:spLocks noChangeArrowheads="1"/>
                    </p:cNvSpPr>
                    <p:nvPr/>
                  </p:nvSpPr>
                  <p:spPr bwMode="gray">
                    <a:xfrm>
                      <a:off x="4263" y="1757"/>
                      <a:ext cx="1033" cy="926"/>
                    </a:xfrm>
                    <a:prstGeom prst="ellipse">
                      <a:avLst/>
                    </a:prstGeom>
                    <a:solidFill>
                      <a:srgbClr val="99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305" name="Group 389"/>
              <p:cNvGrpSpPr>
                <a:grpSpLocks/>
              </p:cNvGrpSpPr>
              <p:nvPr/>
            </p:nvGrpSpPr>
            <p:grpSpPr bwMode="auto">
              <a:xfrm>
                <a:off x="1429" y="3339"/>
                <a:ext cx="1043" cy="816"/>
                <a:chOff x="1429" y="3339"/>
                <a:chExt cx="1043" cy="816"/>
              </a:xfrm>
            </p:grpSpPr>
            <p:grpSp>
              <p:nvGrpSpPr>
                <p:cNvPr id="200312" name="Group 390"/>
                <p:cNvGrpSpPr>
                  <a:grpSpLocks/>
                </p:cNvGrpSpPr>
                <p:nvPr/>
              </p:nvGrpSpPr>
              <p:grpSpPr bwMode="auto">
                <a:xfrm>
                  <a:off x="2064" y="3657"/>
                  <a:ext cx="90" cy="498"/>
                  <a:chOff x="4051" y="1505"/>
                  <a:chExt cx="1063" cy="1063"/>
                </a:xfrm>
              </p:grpSpPr>
              <p:sp>
                <p:nvSpPr>
                  <p:cNvPr id="200071" name="Oval 391"/>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72" name="Oval 392"/>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318" name="Group 393"/>
                  <p:cNvGrpSpPr>
                    <a:grpSpLocks/>
                  </p:cNvGrpSpPr>
                  <p:nvPr/>
                </p:nvGrpSpPr>
                <p:grpSpPr bwMode="auto">
                  <a:xfrm>
                    <a:off x="4132" y="1574"/>
                    <a:ext cx="915" cy="925"/>
                    <a:chOff x="4132" y="1574"/>
                    <a:chExt cx="915" cy="925"/>
                  </a:xfrm>
                </p:grpSpPr>
                <p:sp>
                  <p:nvSpPr>
                    <p:cNvPr id="200074" name="Oval 394"/>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75" name="Oval 395"/>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76" name="Oval 396"/>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23" name="Group 397"/>
                    <p:cNvGrpSpPr>
                      <a:grpSpLocks/>
                    </p:cNvGrpSpPr>
                    <p:nvPr/>
                  </p:nvGrpSpPr>
                  <p:grpSpPr bwMode="auto">
                    <a:xfrm>
                      <a:off x="4190" y="1634"/>
                      <a:ext cx="798" cy="806"/>
                      <a:chOff x="4166" y="1706"/>
                      <a:chExt cx="1252" cy="1252"/>
                    </a:xfrm>
                  </p:grpSpPr>
                  <p:sp>
                    <p:nvSpPr>
                      <p:cNvPr id="200078" name="Oval 39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79" name="Oval 39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80" name="Oval 400"/>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081" name="Oval 401"/>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329" name="Group 402"/>
                <p:cNvGrpSpPr>
                  <a:grpSpLocks/>
                </p:cNvGrpSpPr>
                <p:nvPr/>
              </p:nvGrpSpPr>
              <p:grpSpPr bwMode="auto">
                <a:xfrm>
                  <a:off x="2382" y="3657"/>
                  <a:ext cx="90" cy="498"/>
                  <a:chOff x="4051" y="1505"/>
                  <a:chExt cx="1063" cy="1063"/>
                </a:xfrm>
              </p:grpSpPr>
              <p:sp>
                <p:nvSpPr>
                  <p:cNvPr id="200083" name="Oval 403"/>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84" name="Oval 404"/>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334" name="Group 405"/>
                  <p:cNvGrpSpPr>
                    <a:grpSpLocks/>
                  </p:cNvGrpSpPr>
                  <p:nvPr/>
                </p:nvGrpSpPr>
                <p:grpSpPr bwMode="auto">
                  <a:xfrm>
                    <a:off x="4132" y="1574"/>
                    <a:ext cx="915" cy="925"/>
                    <a:chOff x="4132" y="1574"/>
                    <a:chExt cx="915" cy="925"/>
                  </a:xfrm>
                </p:grpSpPr>
                <p:sp>
                  <p:nvSpPr>
                    <p:cNvPr id="200086" name="Oval 406"/>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87" name="Oval 407"/>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088" name="Oval 408"/>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40" name="Group 409"/>
                    <p:cNvGrpSpPr>
                      <a:grpSpLocks/>
                    </p:cNvGrpSpPr>
                    <p:nvPr/>
                  </p:nvGrpSpPr>
                  <p:grpSpPr bwMode="auto">
                    <a:xfrm>
                      <a:off x="4190" y="1634"/>
                      <a:ext cx="798" cy="806"/>
                      <a:chOff x="4166" y="1706"/>
                      <a:chExt cx="1252" cy="1252"/>
                    </a:xfrm>
                  </p:grpSpPr>
                  <p:sp>
                    <p:nvSpPr>
                      <p:cNvPr id="200090" name="Oval 41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91" name="Oval 41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092" name="Oval 412"/>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093" name="Oval 413"/>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345" name="Group 414"/>
                <p:cNvGrpSpPr>
                  <a:grpSpLocks/>
                </p:cNvGrpSpPr>
                <p:nvPr/>
              </p:nvGrpSpPr>
              <p:grpSpPr bwMode="auto">
                <a:xfrm>
                  <a:off x="1746" y="3520"/>
                  <a:ext cx="91" cy="635"/>
                  <a:chOff x="4051" y="1505"/>
                  <a:chExt cx="1063" cy="1063"/>
                </a:xfrm>
              </p:grpSpPr>
              <p:sp>
                <p:nvSpPr>
                  <p:cNvPr id="200095" name="Oval 415"/>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096" name="Oval 416"/>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351" name="Group 417"/>
                  <p:cNvGrpSpPr>
                    <a:grpSpLocks/>
                  </p:cNvGrpSpPr>
                  <p:nvPr/>
                </p:nvGrpSpPr>
                <p:grpSpPr bwMode="auto">
                  <a:xfrm>
                    <a:off x="4132" y="1574"/>
                    <a:ext cx="915" cy="925"/>
                    <a:chOff x="4132" y="1574"/>
                    <a:chExt cx="915" cy="925"/>
                  </a:xfrm>
                </p:grpSpPr>
                <p:sp>
                  <p:nvSpPr>
                    <p:cNvPr id="200098" name="Oval 418"/>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099" name="Oval 419"/>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00" name="Oval 420"/>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56" name="Group 421"/>
                    <p:cNvGrpSpPr>
                      <a:grpSpLocks/>
                    </p:cNvGrpSpPr>
                    <p:nvPr/>
                  </p:nvGrpSpPr>
                  <p:grpSpPr bwMode="auto">
                    <a:xfrm>
                      <a:off x="4190" y="1634"/>
                      <a:ext cx="798" cy="806"/>
                      <a:chOff x="4166" y="1706"/>
                      <a:chExt cx="1252" cy="1252"/>
                    </a:xfrm>
                  </p:grpSpPr>
                  <p:sp>
                    <p:nvSpPr>
                      <p:cNvPr id="200102" name="Oval 42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03" name="Oval 42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04" name="Oval 424"/>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105" name="Oval 425"/>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362" name="Group 426"/>
                <p:cNvGrpSpPr>
                  <a:grpSpLocks/>
                </p:cNvGrpSpPr>
                <p:nvPr/>
              </p:nvGrpSpPr>
              <p:grpSpPr bwMode="auto">
                <a:xfrm>
                  <a:off x="1429" y="3339"/>
                  <a:ext cx="90" cy="816"/>
                  <a:chOff x="4051" y="1505"/>
                  <a:chExt cx="1063" cy="1063"/>
                </a:xfrm>
              </p:grpSpPr>
              <p:sp>
                <p:nvSpPr>
                  <p:cNvPr id="200107" name="Oval 427"/>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08" name="Oval 428"/>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367" name="Group 429"/>
                  <p:cNvGrpSpPr>
                    <a:grpSpLocks/>
                  </p:cNvGrpSpPr>
                  <p:nvPr/>
                </p:nvGrpSpPr>
                <p:grpSpPr bwMode="auto">
                  <a:xfrm>
                    <a:off x="4132" y="1574"/>
                    <a:ext cx="915" cy="925"/>
                    <a:chOff x="4132" y="1574"/>
                    <a:chExt cx="915" cy="925"/>
                  </a:xfrm>
                </p:grpSpPr>
                <p:sp>
                  <p:nvSpPr>
                    <p:cNvPr id="200110" name="Oval 430"/>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11" name="Oval 431"/>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12" name="Oval 432"/>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68" name="Group 433"/>
                    <p:cNvGrpSpPr>
                      <a:grpSpLocks/>
                    </p:cNvGrpSpPr>
                    <p:nvPr/>
                  </p:nvGrpSpPr>
                  <p:grpSpPr bwMode="auto">
                    <a:xfrm>
                      <a:off x="4190" y="1634"/>
                      <a:ext cx="798" cy="806"/>
                      <a:chOff x="4166" y="1706"/>
                      <a:chExt cx="1252" cy="1252"/>
                    </a:xfrm>
                  </p:grpSpPr>
                  <p:sp>
                    <p:nvSpPr>
                      <p:cNvPr id="200114" name="Oval 4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15" name="Oval 4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16" name="Oval 436"/>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117" name="Oval 437"/>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grpSp>
      </p:grpSp>
      <p:grpSp>
        <p:nvGrpSpPr>
          <p:cNvPr id="200371" name="Group 438"/>
          <p:cNvGrpSpPr>
            <a:grpSpLocks/>
          </p:cNvGrpSpPr>
          <p:nvPr/>
        </p:nvGrpSpPr>
        <p:grpSpPr bwMode="auto">
          <a:xfrm>
            <a:off x="1403350" y="1555750"/>
            <a:ext cx="6408738" cy="2736850"/>
            <a:chOff x="748" y="754"/>
            <a:chExt cx="4037" cy="1724"/>
          </a:xfrm>
        </p:grpSpPr>
        <p:grpSp>
          <p:nvGrpSpPr>
            <p:cNvPr id="200375" name="Group 439"/>
            <p:cNvGrpSpPr>
              <a:grpSpLocks/>
            </p:cNvGrpSpPr>
            <p:nvPr/>
          </p:nvGrpSpPr>
          <p:grpSpPr bwMode="auto">
            <a:xfrm>
              <a:off x="1701" y="754"/>
              <a:ext cx="60" cy="886"/>
              <a:chOff x="2789" y="1625"/>
              <a:chExt cx="907" cy="907"/>
            </a:xfrm>
          </p:grpSpPr>
          <p:sp>
            <p:nvSpPr>
              <p:cNvPr id="200120" name="Oval 440"/>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21" name="Oval 441"/>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22" name="Oval 442"/>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23" name="Oval 443"/>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24" name="Oval 444"/>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80" name="Group 445"/>
              <p:cNvGrpSpPr>
                <a:grpSpLocks/>
              </p:cNvGrpSpPr>
              <p:nvPr/>
            </p:nvGrpSpPr>
            <p:grpSpPr bwMode="auto">
              <a:xfrm>
                <a:off x="2899" y="1735"/>
                <a:ext cx="687" cy="688"/>
                <a:chOff x="4166" y="1706"/>
                <a:chExt cx="1252" cy="1252"/>
              </a:xfrm>
            </p:grpSpPr>
            <p:sp>
              <p:nvSpPr>
                <p:cNvPr id="200126" name="Oval 44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27" name="Oval 44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28" name="Oval 44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29" name="Oval 449"/>
                <p:cNvSpPr>
                  <a:spLocks noChangeArrowheads="1"/>
                </p:cNvSpPr>
                <p:nvPr/>
              </p:nvSpPr>
              <p:spPr bwMode="gray">
                <a:xfrm>
                  <a:off x="4263" y="1757"/>
                  <a:ext cx="1033" cy="926"/>
                </a:xfrm>
                <a:prstGeom prst="ellipse">
                  <a:avLst/>
                </a:prstGeom>
                <a:solidFill>
                  <a:srgbClr val="FFCC99">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383" name="Group 450"/>
            <p:cNvGrpSpPr>
              <a:grpSpLocks/>
            </p:cNvGrpSpPr>
            <p:nvPr/>
          </p:nvGrpSpPr>
          <p:grpSpPr bwMode="auto">
            <a:xfrm>
              <a:off x="748" y="936"/>
              <a:ext cx="4037" cy="1542"/>
              <a:chOff x="884" y="301"/>
              <a:chExt cx="4037" cy="1542"/>
            </a:xfrm>
          </p:grpSpPr>
          <p:sp>
            <p:nvSpPr>
              <p:cNvPr id="200131" name="AutoShape 451"/>
              <p:cNvSpPr>
                <a:spLocks noChangeArrowheads="1"/>
              </p:cNvSpPr>
              <p:nvPr/>
            </p:nvSpPr>
            <p:spPr bwMode="gray">
              <a:xfrm rot="16200000">
                <a:off x="4036" y="958"/>
                <a:ext cx="862" cy="908"/>
              </a:xfrm>
              <a:prstGeom prst="can">
                <a:avLst>
                  <a:gd name="adj" fmla="val 13118"/>
                </a:avLst>
              </a:prstGeom>
              <a:gradFill rotWithShape="1">
                <a:gsLst>
                  <a:gs pos="0">
                    <a:srgbClr val="FF0000">
                      <a:gamma/>
                      <a:shade val="36078"/>
                      <a:invGamma/>
                    </a:srgbClr>
                  </a:gs>
                  <a:gs pos="50000">
                    <a:srgbClr val="FF0000"/>
                  </a:gs>
                  <a:gs pos="100000">
                    <a:srgbClr val="FF0000">
                      <a:gamma/>
                      <a:shade val="36078"/>
                      <a:invGamma/>
                    </a:srgb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PRODUCTO</a:t>
                </a:r>
              </a:p>
              <a:p>
                <a:pPr algn="ctr">
                  <a:spcBef>
                    <a:spcPct val="0"/>
                  </a:spcBef>
                </a:pPr>
                <a:r>
                  <a:rPr dirty="0">
                    <a:solidFill>
                      <a:prstClr val="white"/>
                    </a:solidFill>
                    <a:latin typeface="Arial" charset="0"/>
                  </a:rPr>
                  <a:t>FINAL</a:t>
                </a:r>
              </a:p>
            </p:txBody>
          </p:sp>
          <p:sp>
            <p:nvSpPr>
              <p:cNvPr id="200132" name="AutoShape 452"/>
              <p:cNvSpPr>
                <a:spLocks noChangeArrowheads="1"/>
              </p:cNvSpPr>
              <p:nvPr/>
            </p:nvSpPr>
            <p:spPr bwMode="gray">
              <a:xfrm rot="16200000">
                <a:off x="907" y="958"/>
                <a:ext cx="862" cy="908"/>
              </a:xfrm>
              <a:prstGeom prst="can">
                <a:avLst>
                  <a:gd name="adj" fmla="val 131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INSUMOS</a:t>
                </a:r>
              </a:p>
            </p:txBody>
          </p:sp>
          <p:sp>
            <p:nvSpPr>
              <p:cNvPr id="200133" name="AutoShape 453"/>
              <p:cNvSpPr>
                <a:spLocks noChangeArrowheads="1"/>
              </p:cNvSpPr>
              <p:nvPr/>
            </p:nvSpPr>
            <p:spPr bwMode="gray">
              <a:xfrm rot="16200000">
                <a:off x="3442"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134" name="AutoShape 454"/>
              <p:cNvSpPr>
                <a:spLocks noChangeArrowheads="1"/>
              </p:cNvSpPr>
              <p:nvPr/>
            </p:nvSpPr>
            <p:spPr bwMode="gray">
              <a:xfrm rot="16200000">
                <a:off x="3124"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135" name="AutoShape 455"/>
              <p:cNvSpPr>
                <a:spLocks noChangeArrowheads="1"/>
              </p:cNvSpPr>
              <p:nvPr/>
            </p:nvSpPr>
            <p:spPr bwMode="gray">
              <a:xfrm rot="16200000">
                <a:off x="2807"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136" name="AutoShape 456"/>
              <p:cNvSpPr>
                <a:spLocks noChangeArrowheads="1"/>
              </p:cNvSpPr>
              <p:nvPr/>
            </p:nvSpPr>
            <p:spPr bwMode="gray">
              <a:xfrm rot="16200000">
                <a:off x="251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137" name="AutoShape 457"/>
              <p:cNvSpPr>
                <a:spLocks noChangeArrowheads="1"/>
              </p:cNvSpPr>
              <p:nvPr/>
            </p:nvSpPr>
            <p:spPr bwMode="gray">
              <a:xfrm rot="16200000">
                <a:off x="2217"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200387" name="Group 458"/>
              <p:cNvGrpSpPr>
                <a:grpSpLocks/>
              </p:cNvGrpSpPr>
              <p:nvPr/>
            </p:nvGrpSpPr>
            <p:grpSpPr bwMode="auto">
              <a:xfrm>
                <a:off x="3696" y="548"/>
                <a:ext cx="60" cy="886"/>
                <a:chOff x="2789" y="1625"/>
                <a:chExt cx="907" cy="907"/>
              </a:xfrm>
            </p:grpSpPr>
            <p:sp>
              <p:nvSpPr>
                <p:cNvPr id="200139" name="Oval 459"/>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40" name="Oval 460"/>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41" name="Oval 461"/>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42" name="Oval 462"/>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43" name="Oval 463"/>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92" name="Group 464"/>
                <p:cNvGrpSpPr>
                  <a:grpSpLocks/>
                </p:cNvGrpSpPr>
                <p:nvPr/>
              </p:nvGrpSpPr>
              <p:grpSpPr bwMode="auto">
                <a:xfrm>
                  <a:off x="2899" y="1735"/>
                  <a:ext cx="687" cy="688"/>
                  <a:chOff x="4166" y="1706"/>
                  <a:chExt cx="1252" cy="1252"/>
                </a:xfrm>
              </p:grpSpPr>
              <p:sp>
                <p:nvSpPr>
                  <p:cNvPr id="200145" name="Oval 46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46" name="Oval 46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47" name="Oval 46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48" name="Oval 468"/>
                  <p:cNvSpPr>
                    <a:spLocks noChangeArrowheads="1"/>
                  </p:cNvSpPr>
                  <p:nvPr/>
                </p:nvSpPr>
                <p:spPr bwMode="gray">
                  <a:xfrm>
                    <a:off x="4263" y="1757"/>
                    <a:ext cx="1033" cy="926"/>
                  </a:xfrm>
                  <a:prstGeom prst="ellipse">
                    <a:avLst/>
                  </a:prstGeom>
                  <a:solidFill>
                    <a:srgbClr val="00FF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sp>
            <p:nvSpPr>
              <p:cNvPr id="200149" name="AutoShape 469"/>
              <p:cNvSpPr>
                <a:spLocks noChangeArrowheads="1"/>
              </p:cNvSpPr>
              <p:nvPr/>
            </p:nvSpPr>
            <p:spPr bwMode="gray">
              <a:xfrm rot="16200000">
                <a:off x="190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150" name="AutoShape 470"/>
              <p:cNvSpPr>
                <a:spLocks noChangeArrowheads="1"/>
              </p:cNvSpPr>
              <p:nvPr/>
            </p:nvSpPr>
            <p:spPr bwMode="gray">
              <a:xfrm rot="16200000">
                <a:off x="1582"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200395" name="Group 471"/>
              <p:cNvGrpSpPr>
                <a:grpSpLocks/>
              </p:cNvGrpSpPr>
              <p:nvPr/>
            </p:nvGrpSpPr>
            <p:grpSpPr bwMode="auto">
              <a:xfrm>
                <a:off x="2154" y="367"/>
                <a:ext cx="60" cy="886"/>
                <a:chOff x="2789" y="1625"/>
                <a:chExt cx="907" cy="907"/>
              </a:xfrm>
            </p:grpSpPr>
            <p:sp>
              <p:nvSpPr>
                <p:cNvPr id="200152" name="Oval 47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53" name="Oval 47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54" name="Oval 47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55" name="Oval 47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56" name="Oval 47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399" name="Group 477"/>
                <p:cNvGrpSpPr>
                  <a:grpSpLocks/>
                </p:cNvGrpSpPr>
                <p:nvPr/>
              </p:nvGrpSpPr>
              <p:grpSpPr bwMode="auto">
                <a:xfrm>
                  <a:off x="2899" y="1735"/>
                  <a:ext cx="687" cy="688"/>
                  <a:chOff x="4166" y="1706"/>
                  <a:chExt cx="1252" cy="1252"/>
                </a:xfrm>
              </p:grpSpPr>
              <p:sp>
                <p:nvSpPr>
                  <p:cNvPr id="200158" name="Oval 47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59" name="Oval 47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60" name="Oval 48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61" name="Oval 481"/>
                  <p:cNvSpPr>
                    <a:spLocks noChangeArrowheads="1"/>
                  </p:cNvSpPr>
                  <p:nvPr/>
                </p:nvSpPr>
                <p:spPr bwMode="gray">
                  <a:xfrm>
                    <a:off x="4263" y="1757"/>
                    <a:ext cx="1033" cy="926"/>
                  </a:xfrm>
                  <a:prstGeom prst="ellipse">
                    <a:avLst/>
                  </a:prstGeom>
                  <a:solidFill>
                    <a:srgbClr val="FF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404" name="Group 482"/>
              <p:cNvGrpSpPr>
                <a:grpSpLocks/>
              </p:cNvGrpSpPr>
              <p:nvPr/>
            </p:nvGrpSpPr>
            <p:grpSpPr bwMode="auto">
              <a:xfrm>
                <a:off x="2472" y="503"/>
                <a:ext cx="60" cy="886"/>
                <a:chOff x="2789" y="1625"/>
                <a:chExt cx="907" cy="907"/>
              </a:xfrm>
            </p:grpSpPr>
            <p:sp>
              <p:nvSpPr>
                <p:cNvPr id="200163" name="Oval 483"/>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64" name="Oval 484"/>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65" name="Oval 485"/>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66" name="Oval 486"/>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67" name="Oval 487"/>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07" name="Group 488"/>
                <p:cNvGrpSpPr>
                  <a:grpSpLocks/>
                </p:cNvGrpSpPr>
                <p:nvPr/>
              </p:nvGrpSpPr>
              <p:grpSpPr bwMode="auto">
                <a:xfrm>
                  <a:off x="2899" y="1735"/>
                  <a:ext cx="687" cy="688"/>
                  <a:chOff x="4166" y="1706"/>
                  <a:chExt cx="1252" cy="1252"/>
                </a:xfrm>
              </p:grpSpPr>
              <p:sp>
                <p:nvSpPr>
                  <p:cNvPr id="200169" name="Oval 48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70" name="Oval 49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71" name="Oval 49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72" name="Oval 492"/>
                  <p:cNvSpPr>
                    <a:spLocks noChangeArrowheads="1"/>
                  </p:cNvSpPr>
                  <p:nvPr/>
                </p:nvSpPr>
                <p:spPr bwMode="gray">
                  <a:xfrm>
                    <a:off x="4263" y="1757"/>
                    <a:ext cx="1033" cy="926"/>
                  </a:xfrm>
                  <a:prstGeom prst="ellipse">
                    <a:avLst/>
                  </a:prstGeom>
                  <a:solidFill>
                    <a:srgbClr val="FF99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411" name="Group 493"/>
              <p:cNvGrpSpPr>
                <a:grpSpLocks/>
              </p:cNvGrpSpPr>
              <p:nvPr/>
            </p:nvGrpSpPr>
            <p:grpSpPr bwMode="auto">
              <a:xfrm>
                <a:off x="3092" y="730"/>
                <a:ext cx="60" cy="886"/>
                <a:chOff x="2789" y="1625"/>
                <a:chExt cx="907" cy="907"/>
              </a:xfrm>
            </p:grpSpPr>
            <p:sp>
              <p:nvSpPr>
                <p:cNvPr id="200174" name="Oval 494"/>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75" name="Oval 495"/>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76" name="Oval 496"/>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77" name="Oval 497"/>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78" name="Oval 498"/>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16" name="Group 499"/>
                <p:cNvGrpSpPr>
                  <a:grpSpLocks/>
                </p:cNvGrpSpPr>
                <p:nvPr/>
              </p:nvGrpSpPr>
              <p:grpSpPr bwMode="auto">
                <a:xfrm>
                  <a:off x="2899" y="1735"/>
                  <a:ext cx="687" cy="688"/>
                  <a:chOff x="4166" y="1706"/>
                  <a:chExt cx="1252" cy="1252"/>
                </a:xfrm>
              </p:grpSpPr>
              <p:sp>
                <p:nvSpPr>
                  <p:cNvPr id="200180" name="Oval 50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81" name="Oval 50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82" name="Oval 50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83" name="Oval 503"/>
                  <p:cNvSpPr>
                    <a:spLocks noChangeArrowheads="1"/>
                  </p:cNvSpPr>
                  <p:nvPr/>
                </p:nvSpPr>
                <p:spPr bwMode="gray">
                  <a:xfrm>
                    <a:off x="4263" y="1757"/>
                    <a:ext cx="1033" cy="926"/>
                  </a:xfrm>
                  <a:prstGeom prst="ellipse">
                    <a:avLst/>
                  </a:prstGeom>
                  <a:solidFill>
                    <a:srgbClr val="9933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419" name="Group 504"/>
              <p:cNvGrpSpPr>
                <a:grpSpLocks/>
              </p:cNvGrpSpPr>
              <p:nvPr/>
            </p:nvGrpSpPr>
            <p:grpSpPr bwMode="auto">
              <a:xfrm>
                <a:off x="2775" y="301"/>
                <a:ext cx="60" cy="886"/>
                <a:chOff x="2789" y="1625"/>
                <a:chExt cx="907" cy="907"/>
              </a:xfrm>
            </p:grpSpPr>
            <p:sp>
              <p:nvSpPr>
                <p:cNvPr id="200185" name="Oval 505"/>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86" name="Oval 506"/>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87" name="Oval 507"/>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88" name="Oval 508"/>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189" name="Oval 509"/>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23" name="Group 510"/>
                <p:cNvGrpSpPr>
                  <a:grpSpLocks/>
                </p:cNvGrpSpPr>
                <p:nvPr/>
              </p:nvGrpSpPr>
              <p:grpSpPr bwMode="auto">
                <a:xfrm>
                  <a:off x="2899" y="1735"/>
                  <a:ext cx="687" cy="688"/>
                  <a:chOff x="4166" y="1706"/>
                  <a:chExt cx="1252" cy="1252"/>
                </a:xfrm>
              </p:grpSpPr>
              <p:sp>
                <p:nvSpPr>
                  <p:cNvPr id="200191" name="Oval 51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92" name="Oval 51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93" name="Oval 51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194" name="Oval 514"/>
                  <p:cNvSpPr>
                    <a:spLocks noChangeArrowheads="1"/>
                  </p:cNvSpPr>
                  <p:nvPr/>
                </p:nvSpPr>
                <p:spPr bwMode="gray">
                  <a:xfrm>
                    <a:off x="4263" y="1757"/>
                    <a:ext cx="1033" cy="926"/>
                  </a:xfrm>
                  <a:prstGeom prst="ellipse">
                    <a:avLst/>
                  </a:prstGeom>
                  <a:solidFill>
                    <a:srgbClr val="FF66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428" name="Group 515"/>
              <p:cNvGrpSpPr>
                <a:grpSpLocks/>
              </p:cNvGrpSpPr>
              <p:nvPr/>
            </p:nvGrpSpPr>
            <p:grpSpPr bwMode="auto">
              <a:xfrm>
                <a:off x="3379" y="572"/>
                <a:ext cx="60" cy="886"/>
                <a:chOff x="2789" y="1625"/>
                <a:chExt cx="907" cy="907"/>
              </a:xfrm>
            </p:grpSpPr>
            <p:sp>
              <p:nvSpPr>
                <p:cNvPr id="200196" name="Oval 516"/>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97" name="Oval 517"/>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198" name="Oval 518"/>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199" name="Oval 519"/>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00" name="Oval 520"/>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31" name="Group 521"/>
                <p:cNvGrpSpPr>
                  <a:grpSpLocks/>
                </p:cNvGrpSpPr>
                <p:nvPr/>
              </p:nvGrpSpPr>
              <p:grpSpPr bwMode="auto">
                <a:xfrm>
                  <a:off x="2899" y="1735"/>
                  <a:ext cx="687" cy="688"/>
                  <a:chOff x="4166" y="1706"/>
                  <a:chExt cx="1252" cy="1252"/>
                </a:xfrm>
              </p:grpSpPr>
              <p:sp>
                <p:nvSpPr>
                  <p:cNvPr id="200202" name="Oval 52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03" name="Oval 52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04" name="Oval 52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05" name="Oval 525"/>
                  <p:cNvSpPr>
                    <a:spLocks noChangeArrowheads="1"/>
                  </p:cNvSpPr>
                  <p:nvPr/>
                </p:nvSpPr>
                <p:spPr bwMode="gray">
                  <a:xfrm>
                    <a:off x="4263" y="1757"/>
                    <a:ext cx="1033" cy="926"/>
                  </a:xfrm>
                  <a:prstGeom prst="ellipse">
                    <a:avLst/>
                  </a:prstGeom>
                  <a:solidFill>
                    <a:srgbClr val="99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435" name="Group 526"/>
            <p:cNvGrpSpPr>
              <a:grpSpLocks/>
            </p:cNvGrpSpPr>
            <p:nvPr/>
          </p:nvGrpSpPr>
          <p:grpSpPr bwMode="auto">
            <a:xfrm>
              <a:off x="2336" y="1979"/>
              <a:ext cx="90" cy="498"/>
              <a:chOff x="4051" y="1505"/>
              <a:chExt cx="1063" cy="1063"/>
            </a:xfrm>
          </p:grpSpPr>
          <p:sp>
            <p:nvSpPr>
              <p:cNvPr id="200207" name="Oval 527"/>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08" name="Oval 528"/>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440" name="Group 529"/>
              <p:cNvGrpSpPr>
                <a:grpSpLocks/>
              </p:cNvGrpSpPr>
              <p:nvPr/>
            </p:nvGrpSpPr>
            <p:grpSpPr bwMode="auto">
              <a:xfrm>
                <a:off x="4132" y="1574"/>
                <a:ext cx="915" cy="925"/>
                <a:chOff x="4132" y="1574"/>
                <a:chExt cx="915" cy="925"/>
              </a:xfrm>
            </p:grpSpPr>
            <p:sp>
              <p:nvSpPr>
                <p:cNvPr id="200210" name="Oval 530"/>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11" name="Oval 531"/>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12" name="Oval 532"/>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43" name="Group 533"/>
                <p:cNvGrpSpPr>
                  <a:grpSpLocks/>
                </p:cNvGrpSpPr>
                <p:nvPr/>
              </p:nvGrpSpPr>
              <p:grpSpPr bwMode="auto">
                <a:xfrm>
                  <a:off x="4190" y="1634"/>
                  <a:ext cx="798" cy="806"/>
                  <a:chOff x="4166" y="1706"/>
                  <a:chExt cx="1252" cy="1252"/>
                </a:xfrm>
              </p:grpSpPr>
              <p:sp>
                <p:nvSpPr>
                  <p:cNvPr id="200214" name="Oval 5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15" name="Oval 5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16" name="Oval 536"/>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217" name="Oval 537"/>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447" name="Group 538"/>
            <p:cNvGrpSpPr>
              <a:grpSpLocks/>
            </p:cNvGrpSpPr>
            <p:nvPr/>
          </p:nvGrpSpPr>
          <p:grpSpPr bwMode="auto">
            <a:xfrm>
              <a:off x="2925" y="2251"/>
              <a:ext cx="91" cy="227"/>
              <a:chOff x="4051" y="1505"/>
              <a:chExt cx="1063" cy="1063"/>
            </a:xfrm>
          </p:grpSpPr>
          <p:sp>
            <p:nvSpPr>
              <p:cNvPr id="200219" name="Oval 539"/>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20" name="Oval 540"/>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452" name="Group 541"/>
              <p:cNvGrpSpPr>
                <a:grpSpLocks/>
              </p:cNvGrpSpPr>
              <p:nvPr/>
            </p:nvGrpSpPr>
            <p:grpSpPr bwMode="auto">
              <a:xfrm>
                <a:off x="4132" y="1574"/>
                <a:ext cx="915" cy="925"/>
                <a:chOff x="4132" y="1574"/>
                <a:chExt cx="915" cy="925"/>
              </a:xfrm>
            </p:grpSpPr>
            <p:sp>
              <p:nvSpPr>
                <p:cNvPr id="200222" name="Oval 542"/>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23" name="Oval 543"/>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24" name="Oval 544"/>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55" name="Group 545"/>
                <p:cNvGrpSpPr>
                  <a:grpSpLocks/>
                </p:cNvGrpSpPr>
                <p:nvPr/>
              </p:nvGrpSpPr>
              <p:grpSpPr bwMode="auto">
                <a:xfrm>
                  <a:off x="4190" y="1634"/>
                  <a:ext cx="798" cy="806"/>
                  <a:chOff x="4166" y="1706"/>
                  <a:chExt cx="1252" cy="1252"/>
                </a:xfrm>
              </p:grpSpPr>
              <p:sp>
                <p:nvSpPr>
                  <p:cNvPr id="200226" name="Oval 54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27" name="Oval 54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28" name="Oval 548"/>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229" name="Oval 549"/>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459" name="Group 550"/>
            <p:cNvGrpSpPr>
              <a:grpSpLocks/>
            </p:cNvGrpSpPr>
            <p:nvPr/>
          </p:nvGrpSpPr>
          <p:grpSpPr bwMode="auto">
            <a:xfrm>
              <a:off x="3243" y="2251"/>
              <a:ext cx="91" cy="227"/>
              <a:chOff x="4051" y="1505"/>
              <a:chExt cx="1063" cy="1063"/>
            </a:xfrm>
          </p:grpSpPr>
          <p:sp>
            <p:nvSpPr>
              <p:cNvPr id="200231" name="Oval 551"/>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32" name="Oval 552"/>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464" name="Group 553"/>
              <p:cNvGrpSpPr>
                <a:grpSpLocks/>
              </p:cNvGrpSpPr>
              <p:nvPr/>
            </p:nvGrpSpPr>
            <p:grpSpPr bwMode="auto">
              <a:xfrm>
                <a:off x="4132" y="1574"/>
                <a:ext cx="915" cy="925"/>
                <a:chOff x="4132" y="1574"/>
                <a:chExt cx="915" cy="925"/>
              </a:xfrm>
            </p:grpSpPr>
            <p:sp>
              <p:nvSpPr>
                <p:cNvPr id="200234" name="Oval 554"/>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35" name="Oval 555"/>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36" name="Oval 556"/>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65" name="Group 557"/>
                <p:cNvGrpSpPr>
                  <a:grpSpLocks/>
                </p:cNvGrpSpPr>
                <p:nvPr/>
              </p:nvGrpSpPr>
              <p:grpSpPr bwMode="auto">
                <a:xfrm>
                  <a:off x="4190" y="1634"/>
                  <a:ext cx="798" cy="806"/>
                  <a:chOff x="4166" y="1706"/>
                  <a:chExt cx="1252" cy="1252"/>
                </a:xfrm>
              </p:grpSpPr>
              <p:sp>
                <p:nvSpPr>
                  <p:cNvPr id="200238" name="Oval 55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39" name="Oval 55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40" name="Oval 560"/>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241" name="Oval 561"/>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466" name="Group 562"/>
            <p:cNvGrpSpPr>
              <a:grpSpLocks/>
            </p:cNvGrpSpPr>
            <p:nvPr/>
          </p:nvGrpSpPr>
          <p:grpSpPr bwMode="auto">
            <a:xfrm>
              <a:off x="2654" y="1979"/>
              <a:ext cx="90" cy="498"/>
              <a:chOff x="4051" y="1505"/>
              <a:chExt cx="1063" cy="1063"/>
            </a:xfrm>
          </p:grpSpPr>
          <p:sp>
            <p:nvSpPr>
              <p:cNvPr id="200243" name="Oval 563"/>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44" name="Oval 564"/>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467" name="Group 565"/>
              <p:cNvGrpSpPr>
                <a:grpSpLocks/>
              </p:cNvGrpSpPr>
              <p:nvPr/>
            </p:nvGrpSpPr>
            <p:grpSpPr bwMode="auto">
              <a:xfrm>
                <a:off x="4132" y="1574"/>
                <a:ext cx="915" cy="925"/>
                <a:chOff x="4132" y="1574"/>
                <a:chExt cx="915" cy="925"/>
              </a:xfrm>
            </p:grpSpPr>
            <p:sp>
              <p:nvSpPr>
                <p:cNvPr id="200246" name="Oval 566"/>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47" name="Oval 567"/>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48" name="Oval 568"/>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68" name="Group 569"/>
                <p:cNvGrpSpPr>
                  <a:grpSpLocks/>
                </p:cNvGrpSpPr>
                <p:nvPr/>
              </p:nvGrpSpPr>
              <p:grpSpPr bwMode="auto">
                <a:xfrm>
                  <a:off x="4190" y="1634"/>
                  <a:ext cx="798" cy="806"/>
                  <a:chOff x="4166" y="1706"/>
                  <a:chExt cx="1252" cy="1252"/>
                </a:xfrm>
              </p:grpSpPr>
              <p:sp>
                <p:nvSpPr>
                  <p:cNvPr id="200250" name="Oval 57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51" name="Oval 57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52" name="Oval 572"/>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253" name="Oval 573"/>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469" name="Group 574"/>
            <p:cNvGrpSpPr>
              <a:grpSpLocks/>
            </p:cNvGrpSpPr>
            <p:nvPr/>
          </p:nvGrpSpPr>
          <p:grpSpPr bwMode="auto">
            <a:xfrm>
              <a:off x="2018" y="1842"/>
              <a:ext cx="91" cy="635"/>
              <a:chOff x="4051" y="1505"/>
              <a:chExt cx="1063" cy="1063"/>
            </a:xfrm>
          </p:grpSpPr>
          <p:sp>
            <p:nvSpPr>
              <p:cNvPr id="200255" name="Oval 575"/>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56" name="Oval 576"/>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470" name="Group 577"/>
              <p:cNvGrpSpPr>
                <a:grpSpLocks/>
              </p:cNvGrpSpPr>
              <p:nvPr/>
            </p:nvGrpSpPr>
            <p:grpSpPr bwMode="auto">
              <a:xfrm>
                <a:off x="4132" y="1574"/>
                <a:ext cx="915" cy="925"/>
                <a:chOff x="4132" y="1574"/>
                <a:chExt cx="915" cy="925"/>
              </a:xfrm>
            </p:grpSpPr>
            <p:sp>
              <p:nvSpPr>
                <p:cNvPr id="200258" name="Oval 578"/>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59" name="Oval 579"/>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60" name="Oval 580"/>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71" name="Group 581"/>
                <p:cNvGrpSpPr>
                  <a:grpSpLocks/>
                </p:cNvGrpSpPr>
                <p:nvPr/>
              </p:nvGrpSpPr>
              <p:grpSpPr bwMode="auto">
                <a:xfrm>
                  <a:off x="4190" y="1634"/>
                  <a:ext cx="798" cy="806"/>
                  <a:chOff x="4166" y="1706"/>
                  <a:chExt cx="1252" cy="1252"/>
                </a:xfrm>
              </p:grpSpPr>
              <p:sp>
                <p:nvSpPr>
                  <p:cNvPr id="200262" name="Oval 58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63" name="Oval 58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64" name="Oval 584"/>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265" name="Oval 585"/>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200472" name="Group 586"/>
            <p:cNvGrpSpPr>
              <a:grpSpLocks/>
            </p:cNvGrpSpPr>
            <p:nvPr/>
          </p:nvGrpSpPr>
          <p:grpSpPr bwMode="auto">
            <a:xfrm>
              <a:off x="1701" y="1661"/>
              <a:ext cx="90" cy="816"/>
              <a:chOff x="4051" y="1505"/>
              <a:chExt cx="1063" cy="1063"/>
            </a:xfrm>
          </p:grpSpPr>
          <p:sp>
            <p:nvSpPr>
              <p:cNvPr id="200267" name="Oval 587"/>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68" name="Oval 588"/>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200473" name="Group 589"/>
              <p:cNvGrpSpPr>
                <a:grpSpLocks/>
              </p:cNvGrpSpPr>
              <p:nvPr/>
            </p:nvGrpSpPr>
            <p:grpSpPr bwMode="auto">
              <a:xfrm>
                <a:off x="4132" y="1574"/>
                <a:ext cx="915" cy="925"/>
                <a:chOff x="4132" y="1574"/>
                <a:chExt cx="915" cy="925"/>
              </a:xfrm>
            </p:grpSpPr>
            <p:sp>
              <p:nvSpPr>
                <p:cNvPr id="200270" name="Oval 590"/>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71" name="Oval 591"/>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72" name="Oval 592"/>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74" name="Group 593"/>
                <p:cNvGrpSpPr>
                  <a:grpSpLocks/>
                </p:cNvGrpSpPr>
                <p:nvPr/>
              </p:nvGrpSpPr>
              <p:grpSpPr bwMode="auto">
                <a:xfrm>
                  <a:off x="4190" y="1634"/>
                  <a:ext cx="798" cy="806"/>
                  <a:chOff x="4166" y="1706"/>
                  <a:chExt cx="1252" cy="1252"/>
                </a:xfrm>
              </p:grpSpPr>
              <p:sp>
                <p:nvSpPr>
                  <p:cNvPr id="200274" name="Oval 59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75" name="Oval 59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76" name="Oval 596"/>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277" name="Oval 597"/>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grpSp>
        <p:nvGrpSpPr>
          <p:cNvPr id="200475" name="Group 598"/>
          <p:cNvGrpSpPr>
            <a:grpSpLocks/>
          </p:cNvGrpSpPr>
          <p:nvPr/>
        </p:nvGrpSpPr>
        <p:grpSpPr bwMode="auto">
          <a:xfrm>
            <a:off x="1403350" y="1555750"/>
            <a:ext cx="6408738" cy="2736850"/>
            <a:chOff x="884" y="119"/>
            <a:chExt cx="4037" cy="1724"/>
          </a:xfrm>
        </p:grpSpPr>
        <p:grpSp>
          <p:nvGrpSpPr>
            <p:cNvPr id="200476" name="Group 599"/>
            <p:cNvGrpSpPr>
              <a:grpSpLocks/>
            </p:cNvGrpSpPr>
            <p:nvPr/>
          </p:nvGrpSpPr>
          <p:grpSpPr bwMode="auto">
            <a:xfrm>
              <a:off x="884" y="119"/>
              <a:ext cx="4037" cy="1724"/>
              <a:chOff x="884" y="119"/>
              <a:chExt cx="4037" cy="1724"/>
            </a:xfrm>
          </p:grpSpPr>
          <p:grpSp>
            <p:nvGrpSpPr>
              <p:cNvPr id="200477" name="Group 600"/>
              <p:cNvGrpSpPr>
                <a:grpSpLocks/>
              </p:cNvGrpSpPr>
              <p:nvPr/>
            </p:nvGrpSpPr>
            <p:grpSpPr bwMode="auto">
              <a:xfrm>
                <a:off x="1837" y="119"/>
                <a:ext cx="60" cy="886"/>
                <a:chOff x="2789" y="1625"/>
                <a:chExt cx="907" cy="907"/>
              </a:xfrm>
            </p:grpSpPr>
            <p:sp>
              <p:nvSpPr>
                <p:cNvPr id="200281" name="Oval 601"/>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82" name="Oval 602"/>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283" name="Oval 603"/>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284" name="Oval 604"/>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285" name="Oval 605"/>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200478" name="Group 606"/>
                <p:cNvGrpSpPr>
                  <a:grpSpLocks/>
                </p:cNvGrpSpPr>
                <p:nvPr/>
              </p:nvGrpSpPr>
              <p:grpSpPr bwMode="auto">
                <a:xfrm>
                  <a:off x="2899" y="1735"/>
                  <a:ext cx="687" cy="688"/>
                  <a:chOff x="4166" y="1706"/>
                  <a:chExt cx="1252" cy="1252"/>
                </a:xfrm>
              </p:grpSpPr>
              <p:sp>
                <p:nvSpPr>
                  <p:cNvPr id="200287" name="Oval 60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88" name="Oval 60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89" name="Oval 60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290" name="Oval 610"/>
                  <p:cNvSpPr>
                    <a:spLocks noChangeArrowheads="1"/>
                  </p:cNvSpPr>
                  <p:nvPr/>
                </p:nvSpPr>
                <p:spPr bwMode="gray">
                  <a:xfrm>
                    <a:off x="4263" y="1757"/>
                    <a:ext cx="1033" cy="926"/>
                  </a:xfrm>
                  <a:prstGeom prst="ellipse">
                    <a:avLst/>
                  </a:prstGeom>
                  <a:solidFill>
                    <a:srgbClr val="FFCC99">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200479" name="Group 611"/>
              <p:cNvGrpSpPr>
                <a:grpSpLocks/>
              </p:cNvGrpSpPr>
              <p:nvPr/>
            </p:nvGrpSpPr>
            <p:grpSpPr bwMode="auto">
              <a:xfrm>
                <a:off x="884" y="301"/>
                <a:ext cx="4037" cy="1542"/>
                <a:chOff x="884" y="301"/>
                <a:chExt cx="4037" cy="1542"/>
              </a:xfrm>
            </p:grpSpPr>
            <p:sp>
              <p:nvSpPr>
                <p:cNvPr id="200292" name="AutoShape 612"/>
                <p:cNvSpPr>
                  <a:spLocks noChangeArrowheads="1"/>
                </p:cNvSpPr>
                <p:nvPr/>
              </p:nvSpPr>
              <p:spPr bwMode="gray">
                <a:xfrm rot="16200000">
                  <a:off x="4036" y="958"/>
                  <a:ext cx="862" cy="908"/>
                </a:xfrm>
                <a:prstGeom prst="can">
                  <a:avLst>
                    <a:gd name="adj" fmla="val 13118"/>
                  </a:avLst>
                </a:prstGeom>
                <a:gradFill rotWithShape="1">
                  <a:gsLst>
                    <a:gs pos="0">
                      <a:srgbClr val="FF0000">
                        <a:gamma/>
                        <a:shade val="36078"/>
                        <a:invGamma/>
                      </a:srgbClr>
                    </a:gs>
                    <a:gs pos="50000">
                      <a:srgbClr val="FF0000"/>
                    </a:gs>
                    <a:gs pos="100000">
                      <a:srgbClr val="FF0000">
                        <a:gamma/>
                        <a:shade val="36078"/>
                        <a:invGamma/>
                      </a:srgb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PRODUCTO</a:t>
                  </a:r>
                </a:p>
                <a:p>
                  <a:pPr algn="ctr">
                    <a:spcBef>
                      <a:spcPct val="0"/>
                    </a:spcBef>
                  </a:pPr>
                  <a:r>
                    <a:rPr dirty="0">
                      <a:solidFill>
                        <a:prstClr val="white"/>
                      </a:solidFill>
                      <a:latin typeface="Arial" charset="0"/>
                    </a:rPr>
                    <a:t>FINAL</a:t>
                  </a:r>
                </a:p>
              </p:txBody>
            </p:sp>
            <p:sp>
              <p:nvSpPr>
                <p:cNvPr id="200293" name="AutoShape 613"/>
                <p:cNvSpPr>
                  <a:spLocks noChangeArrowheads="1"/>
                </p:cNvSpPr>
                <p:nvPr/>
              </p:nvSpPr>
              <p:spPr bwMode="gray">
                <a:xfrm rot="16200000">
                  <a:off x="907" y="958"/>
                  <a:ext cx="862" cy="908"/>
                </a:xfrm>
                <a:prstGeom prst="can">
                  <a:avLst>
                    <a:gd name="adj" fmla="val 131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vert="eaVert" wrap="none" anchor="ctr"/>
                <a:lstStyle/>
                <a:p>
                  <a:pPr algn="ctr">
                    <a:spcBef>
                      <a:spcPct val="0"/>
                    </a:spcBef>
                  </a:pPr>
                  <a:r>
                    <a:rPr dirty="0">
                      <a:solidFill>
                        <a:prstClr val="white"/>
                      </a:solidFill>
                      <a:latin typeface="Arial" charset="0"/>
                    </a:rPr>
                    <a:t>INSUMOS</a:t>
                  </a:r>
                </a:p>
              </p:txBody>
            </p:sp>
            <p:sp>
              <p:nvSpPr>
                <p:cNvPr id="200294" name="AutoShape 614"/>
                <p:cNvSpPr>
                  <a:spLocks noChangeArrowheads="1"/>
                </p:cNvSpPr>
                <p:nvPr/>
              </p:nvSpPr>
              <p:spPr bwMode="gray">
                <a:xfrm rot="16200000">
                  <a:off x="3442"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295" name="AutoShape 615"/>
                <p:cNvSpPr>
                  <a:spLocks noChangeArrowheads="1"/>
                </p:cNvSpPr>
                <p:nvPr/>
              </p:nvSpPr>
              <p:spPr bwMode="gray">
                <a:xfrm rot="16200000">
                  <a:off x="3124"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296" name="AutoShape 616"/>
                <p:cNvSpPr>
                  <a:spLocks noChangeArrowheads="1"/>
                </p:cNvSpPr>
                <p:nvPr/>
              </p:nvSpPr>
              <p:spPr bwMode="gray">
                <a:xfrm rot="16200000">
                  <a:off x="2807" y="126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297" name="AutoShape 617"/>
                <p:cNvSpPr>
                  <a:spLocks noChangeArrowheads="1"/>
                </p:cNvSpPr>
                <p:nvPr/>
              </p:nvSpPr>
              <p:spPr bwMode="gray">
                <a:xfrm rot="16200000">
                  <a:off x="251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298" name="AutoShape 618"/>
                <p:cNvSpPr>
                  <a:spLocks noChangeArrowheads="1"/>
                </p:cNvSpPr>
                <p:nvPr/>
              </p:nvSpPr>
              <p:spPr bwMode="gray">
                <a:xfrm rot="16200000">
                  <a:off x="2217"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199744" name="Group 619"/>
                <p:cNvGrpSpPr>
                  <a:grpSpLocks/>
                </p:cNvGrpSpPr>
                <p:nvPr/>
              </p:nvGrpSpPr>
              <p:grpSpPr bwMode="auto">
                <a:xfrm>
                  <a:off x="3696" y="548"/>
                  <a:ext cx="60" cy="886"/>
                  <a:chOff x="2789" y="1625"/>
                  <a:chExt cx="907" cy="907"/>
                </a:xfrm>
              </p:grpSpPr>
              <p:sp>
                <p:nvSpPr>
                  <p:cNvPr id="200300" name="Oval 620"/>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01" name="Oval 621"/>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02" name="Oval 622"/>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03" name="Oval 623"/>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04" name="Oval 624"/>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45" name="Group 625"/>
                  <p:cNvGrpSpPr>
                    <a:grpSpLocks/>
                  </p:cNvGrpSpPr>
                  <p:nvPr/>
                </p:nvGrpSpPr>
                <p:grpSpPr bwMode="auto">
                  <a:xfrm>
                    <a:off x="2899" y="1735"/>
                    <a:ext cx="687" cy="688"/>
                    <a:chOff x="4166" y="1706"/>
                    <a:chExt cx="1252" cy="1252"/>
                  </a:xfrm>
                </p:grpSpPr>
                <p:sp>
                  <p:nvSpPr>
                    <p:cNvPr id="200306" name="Oval 62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07" name="Oval 62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08" name="Oval 62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09" name="Oval 629"/>
                    <p:cNvSpPr>
                      <a:spLocks noChangeArrowheads="1"/>
                    </p:cNvSpPr>
                    <p:nvPr/>
                  </p:nvSpPr>
                  <p:spPr bwMode="gray">
                    <a:xfrm>
                      <a:off x="4263" y="1757"/>
                      <a:ext cx="1033" cy="926"/>
                    </a:xfrm>
                    <a:prstGeom prst="ellipse">
                      <a:avLst/>
                    </a:prstGeom>
                    <a:solidFill>
                      <a:srgbClr val="00FF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sp>
              <p:nvSpPr>
                <p:cNvPr id="200310" name="AutoShape 630"/>
                <p:cNvSpPr>
                  <a:spLocks noChangeArrowheads="1"/>
                </p:cNvSpPr>
                <p:nvPr/>
              </p:nvSpPr>
              <p:spPr bwMode="gray">
                <a:xfrm rot="16200000">
                  <a:off x="1900"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sp>
              <p:nvSpPr>
                <p:cNvPr id="200311" name="AutoShape 631"/>
                <p:cNvSpPr>
                  <a:spLocks noChangeArrowheads="1"/>
                </p:cNvSpPr>
                <p:nvPr/>
              </p:nvSpPr>
              <p:spPr bwMode="gray">
                <a:xfrm rot="16200000">
                  <a:off x="1582" y="1270"/>
                  <a:ext cx="852" cy="29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s-GT" dirty="0">
                    <a:solidFill>
                      <a:prstClr val="white"/>
                    </a:solidFill>
                  </a:endParaRPr>
                </a:p>
              </p:txBody>
            </p:sp>
            <p:grpSp>
              <p:nvGrpSpPr>
                <p:cNvPr id="199746" name="Group 632"/>
                <p:cNvGrpSpPr>
                  <a:grpSpLocks/>
                </p:cNvGrpSpPr>
                <p:nvPr/>
              </p:nvGrpSpPr>
              <p:grpSpPr bwMode="auto">
                <a:xfrm>
                  <a:off x="2154" y="367"/>
                  <a:ext cx="60" cy="886"/>
                  <a:chOff x="2789" y="1625"/>
                  <a:chExt cx="907" cy="907"/>
                </a:xfrm>
              </p:grpSpPr>
              <p:sp>
                <p:nvSpPr>
                  <p:cNvPr id="200313" name="Oval 633"/>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14" name="Oval 634"/>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15" name="Oval 635"/>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16" name="Oval 636"/>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17" name="Oval 637"/>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47" name="Group 638"/>
                  <p:cNvGrpSpPr>
                    <a:grpSpLocks/>
                  </p:cNvGrpSpPr>
                  <p:nvPr/>
                </p:nvGrpSpPr>
                <p:grpSpPr bwMode="auto">
                  <a:xfrm>
                    <a:off x="2899" y="1735"/>
                    <a:ext cx="687" cy="688"/>
                    <a:chOff x="4166" y="1706"/>
                    <a:chExt cx="1252" cy="1252"/>
                  </a:xfrm>
                </p:grpSpPr>
                <p:sp>
                  <p:nvSpPr>
                    <p:cNvPr id="200319" name="Oval 63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20" name="Oval 64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21" name="Oval 64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22" name="Oval 642"/>
                    <p:cNvSpPr>
                      <a:spLocks noChangeArrowheads="1"/>
                    </p:cNvSpPr>
                    <p:nvPr/>
                  </p:nvSpPr>
                  <p:spPr bwMode="gray">
                    <a:xfrm>
                      <a:off x="4263" y="1757"/>
                      <a:ext cx="1033" cy="926"/>
                    </a:xfrm>
                    <a:prstGeom prst="ellipse">
                      <a:avLst/>
                    </a:prstGeom>
                    <a:solidFill>
                      <a:srgbClr val="FF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99748" name="Group 643"/>
                <p:cNvGrpSpPr>
                  <a:grpSpLocks/>
                </p:cNvGrpSpPr>
                <p:nvPr/>
              </p:nvGrpSpPr>
              <p:grpSpPr bwMode="auto">
                <a:xfrm>
                  <a:off x="2472" y="503"/>
                  <a:ext cx="60" cy="886"/>
                  <a:chOff x="2789" y="1625"/>
                  <a:chExt cx="907" cy="907"/>
                </a:xfrm>
              </p:grpSpPr>
              <p:sp>
                <p:nvSpPr>
                  <p:cNvPr id="200324" name="Oval 644"/>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25" name="Oval 645"/>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26" name="Oval 646"/>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27" name="Oval 647"/>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28" name="Oval 648"/>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49" name="Group 649"/>
                  <p:cNvGrpSpPr>
                    <a:grpSpLocks/>
                  </p:cNvGrpSpPr>
                  <p:nvPr/>
                </p:nvGrpSpPr>
                <p:grpSpPr bwMode="auto">
                  <a:xfrm>
                    <a:off x="2899" y="1735"/>
                    <a:ext cx="687" cy="688"/>
                    <a:chOff x="4166" y="1706"/>
                    <a:chExt cx="1252" cy="1252"/>
                  </a:xfrm>
                </p:grpSpPr>
                <p:sp>
                  <p:nvSpPr>
                    <p:cNvPr id="200330" name="Oval 65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31" name="Oval 6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32" name="Oval 6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33" name="Oval 653"/>
                    <p:cNvSpPr>
                      <a:spLocks noChangeArrowheads="1"/>
                    </p:cNvSpPr>
                    <p:nvPr/>
                  </p:nvSpPr>
                  <p:spPr bwMode="gray">
                    <a:xfrm>
                      <a:off x="4263" y="1757"/>
                      <a:ext cx="1033" cy="926"/>
                    </a:xfrm>
                    <a:prstGeom prst="ellipse">
                      <a:avLst/>
                    </a:prstGeom>
                    <a:solidFill>
                      <a:srgbClr val="FF99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99750" name="Group 654"/>
                <p:cNvGrpSpPr>
                  <a:grpSpLocks/>
                </p:cNvGrpSpPr>
                <p:nvPr/>
              </p:nvGrpSpPr>
              <p:grpSpPr bwMode="auto">
                <a:xfrm>
                  <a:off x="3092" y="730"/>
                  <a:ext cx="60" cy="886"/>
                  <a:chOff x="2789" y="1625"/>
                  <a:chExt cx="907" cy="907"/>
                </a:xfrm>
              </p:grpSpPr>
              <p:sp>
                <p:nvSpPr>
                  <p:cNvPr id="200335" name="Oval 655"/>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36" name="Oval 656"/>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37" name="Oval 657"/>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38" name="Oval 658"/>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39" name="Oval 659"/>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51" name="Group 660"/>
                  <p:cNvGrpSpPr>
                    <a:grpSpLocks/>
                  </p:cNvGrpSpPr>
                  <p:nvPr/>
                </p:nvGrpSpPr>
                <p:grpSpPr bwMode="auto">
                  <a:xfrm>
                    <a:off x="2899" y="1735"/>
                    <a:ext cx="687" cy="688"/>
                    <a:chOff x="4166" y="1706"/>
                    <a:chExt cx="1252" cy="1252"/>
                  </a:xfrm>
                </p:grpSpPr>
                <p:sp>
                  <p:nvSpPr>
                    <p:cNvPr id="200341" name="Oval 66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42" name="Oval 66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43" name="Oval 66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44" name="Oval 664"/>
                    <p:cNvSpPr>
                      <a:spLocks noChangeArrowheads="1"/>
                    </p:cNvSpPr>
                    <p:nvPr/>
                  </p:nvSpPr>
                  <p:spPr bwMode="gray">
                    <a:xfrm>
                      <a:off x="4263" y="1757"/>
                      <a:ext cx="1033" cy="926"/>
                    </a:xfrm>
                    <a:prstGeom prst="ellipse">
                      <a:avLst/>
                    </a:prstGeom>
                    <a:solidFill>
                      <a:srgbClr val="9933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99752" name="Group 665"/>
                <p:cNvGrpSpPr>
                  <a:grpSpLocks/>
                </p:cNvGrpSpPr>
                <p:nvPr/>
              </p:nvGrpSpPr>
              <p:grpSpPr bwMode="auto">
                <a:xfrm>
                  <a:off x="2775" y="301"/>
                  <a:ext cx="60" cy="886"/>
                  <a:chOff x="2789" y="1625"/>
                  <a:chExt cx="907" cy="907"/>
                </a:xfrm>
              </p:grpSpPr>
              <p:sp>
                <p:nvSpPr>
                  <p:cNvPr id="200346" name="Oval 666"/>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47" name="Oval 667"/>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48" name="Oval 668"/>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49" name="Oval 669"/>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50" name="Oval 670"/>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53" name="Group 671"/>
                  <p:cNvGrpSpPr>
                    <a:grpSpLocks/>
                  </p:cNvGrpSpPr>
                  <p:nvPr/>
                </p:nvGrpSpPr>
                <p:grpSpPr bwMode="auto">
                  <a:xfrm>
                    <a:off x="2899" y="1735"/>
                    <a:ext cx="687" cy="688"/>
                    <a:chOff x="4166" y="1706"/>
                    <a:chExt cx="1252" cy="1252"/>
                  </a:xfrm>
                </p:grpSpPr>
                <p:sp>
                  <p:nvSpPr>
                    <p:cNvPr id="200352" name="Oval 67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53" name="Oval 67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54" name="Oval 67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55" name="Oval 675"/>
                    <p:cNvSpPr>
                      <a:spLocks noChangeArrowheads="1"/>
                    </p:cNvSpPr>
                    <p:nvPr/>
                  </p:nvSpPr>
                  <p:spPr bwMode="gray">
                    <a:xfrm>
                      <a:off x="4263" y="1757"/>
                      <a:ext cx="1033" cy="926"/>
                    </a:xfrm>
                    <a:prstGeom prst="ellipse">
                      <a:avLst/>
                    </a:prstGeom>
                    <a:solidFill>
                      <a:srgbClr val="FF66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nvGrpSpPr>
                <p:cNvPr id="199754" name="Group 676"/>
                <p:cNvGrpSpPr>
                  <a:grpSpLocks/>
                </p:cNvGrpSpPr>
                <p:nvPr/>
              </p:nvGrpSpPr>
              <p:grpSpPr bwMode="auto">
                <a:xfrm>
                  <a:off x="3379" y="572"/>
                  <a:ext cx="60" cy="886"/>
                  <a:chOff x="2789" y="1625"/>
                  <a:chExt cx="907" cy="907"/>
                </a:xfrm>
              </p:grpSpPr>
              <p:sp>
                <p:nvSpPr>
                  <p:cNvPr id="200357" name="Oval 67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58" name="Oval 67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59" name="Oval 67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60" name="Oval 68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61" name="Oval 68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55" name="Group 682"/>
                  <p:cNvGrpSpPr>
                    <a:grpSpLocks/>
                  </p:cNvGrpSpPr>
                  <p:nvPr/>
                </p:nvGrpSpPr>
                <p:grpSpPr bwMode="auto">
                  <a:xfrm>
                    <a:off x="2899" y="1735"/>
                    <a:ext cx="687" cy="688"/>
                    <a:chOff x="4166" y="1706"/>
                    <a:chExt cx="1252" cy="1252"/>
                  </a:xfrm>
                </p:grpSpPr>
                <p:sp>
                  <p:nvSpPr>
                    <p:cNvPr id="200363" name="Oval 68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64" name="Oval 68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65" name="Oval 68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66" name="Oval 686"/>
                    <p:cNvSpPr>
                      <a:spLocks noChangeArrowheads="1"/>
                    </p:cNvSpPr>
                    <p:nvPr/>
                  </p:nvSpPr>
                  <p:spPr bwMode="gray">
                    <a:xfrm>
                      <a:off x="4263" y="1757"/>
                      <a:ext cx="1033" cy="926"/>
                    </a:xfrm>
                    <a:prstGeom prst="ellipse">
                      <a:avLst/>
                    </a:prstGeom>
                    <a:solidFill>
                      <a:srgbClr val="99CC00">
                        <a:alpha val="38000"/>
                      </a:srgbClr>
                    </a:solidFill>
                    <a:ln w="9525" algn="ctr">
                      <a:noFill/>
                      <a:round/>
                      <a:headEnd/>
                      <a:tailEnd/>
                    </a:ln>
                    <a:effectLst/>
                  </p:spPr>
                  <p:txBody>
                    <a:bodyPr vert="eaVert" wrap="none" anchor="ctr"/>
                    <a:lstStyle/>
                    <a:p>
                      <a:endParaRPr lang="es-GT" dirty="0">
                        <a:solidFill>
                          <a:prstClr val="white"/>
                        </a:solidFill>
                      </a:endParaRPr>
                    </a:p>
                  </p:txBody>
                </p:sp>
              </p:grpSp>
            </p:grpSp>
          </p:grpSp>
        </p:grpSp>
        <p:grpSp>
          <p:nvGrpSpPr>
            <p:cNvPr id="199756" name="Group 687"/>
            <p:cNvGrpSpPr>
              <a:grpSpLocks/>
            </p:cNvGrpSpPr>
            <p:nvPr/>
          </p:nvGrpSpPr>
          <p:grpSpPr bwMode="auto">
            <a:xfrm>
              <a:off x="1837" y="1026"/>
              <a:ext cx="2268" cy="817"/>
              <a:chOff x="1837" y="1026"/>
              <a:chExt cx="2268" cy="817"/>
            </a:xfrm>
          </p:grpSpPr>
          <p:grpSp>
            <p:nvGrpSpPr>
              <p:cNvPr id="199757" name="Group 688"/>
              <p:cNvGrpSpPr>
                <a:grpSpLocks/>
              </p:cNvGrpSpPr>
              <p:nvPr/>
            </p:nvGrpSpPr>
            <p:grpSpPr bwMode="auto">
              <a:xfrm>
                <a:off x="2472" y="1344"/>
                <a:ext cx="90" cy="498"/>
                <a:chOff x="4051" y="1505"/>
                <a:chExt cx="1063" cy="1063"/>
              </a:xfrm>
            </p:grpSpPr>
            <p:sp>
              <p:nvSpPr>
                <p:cNvPr id="200369" name="Oval 689"/>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70" name="Oval 690"/>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758" name="Group 691"/>
                <p:cNvGrpSpPr>
                  <a:grpSpLocks/>
                </p:cNvGrpSpPr>
                <p:nvPr/>
              </p:nvGrpSpPr>
              <p:grpSpPr bwMode="auto">
                <a:xfrm>
                  <a:off x="4132" y="1574"/>
                  <a:ext cx="915" cy="925"/>
                  <a:chOff x="4132" y="1574"/>
                  <a:chExt cx="915" cy="925"/>
                </a:xfrm>
              </p:grpSpPr>
              <p:sp>
                <p:nvSpPr>
                  <p:cNvPr id="200372" name="Oval 692"/>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73" name="Oval 693"/>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74" name="Oval 694"/>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59" name="Group 695"/>
                  <p:cNvGrpSpPr>
                    <a:grpSpLocks/>
                  </p:cNvGrpSpPr>
                  <p:nvPr/>
                </p:nvGrpSpPr>
                <p:grpSpPr bwMode="auto">
                  <a:xfrm>
                    <a:off x="4190" y="1634"/>
                    <a:ext cx="798" cy="806"/>
                    <a:chOff x="4166" y="1706"/>
                    <a:chExt cx="1252" cy="1252"/>
                  </a:xfrm>
                </p:grpSpPr>
                <p:sp>
                  <p:nvSpPr>
                    <p:cNvPr id="200376" name="Oval 69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77" name="Oval 69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78" name="Oval 698"/>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379" name="Oval 699"/>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760" name="Group 700"/>
              <p:cNvGrpSpPr>
                <a:grpSpLocks/>
              </p:cNvGrpSpPr>
              <p:nvPr/>
            </p:nvGrpSpPr>
            <p:grpSpPr bwMode="auto">
              <a:xfrm>
                <a:off x="3061" y="1616"/>
                <a:ext cx="91" cy="227"/>
                <a:chOff x="4051" y="1505"/>
                <a:chExt cx="1063" cy="1063"/>
              </a:xfrm>
            </p:grpSpPr>
            <p:sp>
              <p:nvSpPr>
                <p:cNvPr id="200381" name="Oval 701"/>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82" name="Oval 702"/>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761" name="Group 703"/>
                <p:cNvGrpSpPr>
                  <a:grpSpLocks/>
                </p:cNvGrpSpPr>
                <p:nvPr/>
              </p:nvGrpSpPr>
              <p:grpSpPr bwMode="auto">
                <a:xfrm>
                  <a:off x="4132" y="1574"/>
                  <a:ext cx="915" cy="925"/>
                  <a:chOff x="4132" y="1574"/>
                  <a:chExt cx="915" cy="925"/>
                </a:xfrm>
              </p:grpSpPr>
              <p:sp>
                <p:nvSpPr>
                  <p:cNvPr id="200384" name="Oval 704"/>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85" name="Oval 705"/>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86" name="Oval 706"/>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62" name="Group 707"/>
                  <p:cNvGrpSpPr>
                    <a:grpSpLocks/>
                  </p:cNvGrpSpPr>
                  <p:nvPr/>
                </p:nvGrpSpPr>
                <p:grpSpPr bwMode="auto">
                  <a:xfrm>
                    <a:off x="4190" y="1634"/>
                    <a:ext cx="798" cy="806"/>
                    <a:chOff x="4166" y="1706"/>
                    <a:chExt cx="1252" cy="1252"/>
                  </a:xfrm>
                </p:grpSpPr>
                <p:sp>
                  <p:nvSpPr>
                    <p:cNvPr id="200388" name="Oval 70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89" name="Oval 70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390" name="Oval 710"/>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391" name="Oval 711"/>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763" name="Group 712"/>
              <p:cNvGrpSpPr>
                <a:grpSpLocks/>
              </p:cNvGrpSpPr>
              <p:nvPr/>
            </p:nvGrpSpPr>
            <p:grpSpPr bwMode="auto">
              <a:xfrm>
                <a:off x="3379" y="1616"/>
                <a:ext cx="91" cy="227"/>
                <a:chOff x="4051" y="1505"/>
                <a:chExt cx="1063" cy="1063"/>
              </a:xfrm>
            </p:grpSpPr>
            <p:sp>
              <p:nvSpPr>
                <p:cNvPr id="200393" name="Oval 713"/>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394" name="Oval 714"/>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764" name="Group 715"/>
                <p:cNvGrpSpPr>
                  <a:grpSpLocks/>
                </p:cNvGrpSpPr>
                <p:nvPr/>
              </p:nvGrpSpPr>
              <p:grpSpPr bwMode="auto">
                <a:xfrm>
                  <a:off x="4132" y="1574"/>
                  <a:ext cx="915" cy="925"/>
                  <a:chOff x="4132" y="1574"/>
                  <a:chExt cx="915" cy="925"/>
                </a:xfrm>
              </p:grpSpPr>
              <p:sp>
                <p:nvSpPr>
                  <p:cNvPr id="200396" name="Oval 716"/>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397" name="Oval 717"/>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398" name="Oval 718"/>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65" name="Group 719"/>
                  <p:cNvGrpSpPr>
                    <a:grpSpLocks/>
                  </p:cNvGrpSpPr>
                  <p:nvPr/>
                </p:nvGrpSpPr>
                <p:grpSpPr bwMode="auto">
                  <a:xfrm>
                    <a:off x="4190" y="1634"/>
                    <a:ext cx="798" cy="806"/>
                    <a:chOff x="4166" y="1706"/>
                    <a:chExt cx="1252" cy="1252"/>
                  </a:xfrm>
                </p:grpSpPr>
                <p:sp>
                  <p:nvSpPr>
                    <p:cNvPr id="200400" name="Oval 72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01" name="Oval 72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02" name="Oval 722"/>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403" name="Oval 723"/>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766" name="Group 724"/>
              <p:cNvGrpSpPr>
                <a:grpSpLocks/>
              </p:cNvGrpSpPr>
              <p:nvPr/>
            </p:nvGrpSpPr>
            <p:grpSpPr bwMode="auto">
              <a:xfrm>
                <a:off x="3696" y="1616"/>
                <a:ext cx="91" cy="227"/>
                <a:chOff x="4051" y="1505"/>
                <a:chExt cx="1063" cy="1063"/>
              </a:xfrm>
            </p:grpSpPr>
            <p:sp>
              <p:nvSpPr>
                <p:cNvPr id="200405" name="Oval 725"/>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406" name="Oval 726"/>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767" name="Group 727"/>
                <p:cNvGrpSpPr>
                  <a:grpSpLocks/>
                </p:cNvGrpSpPr>
                <p:nvPr/>
              </p:nvGrpSpPr>
              <p:grpSpPr bwMode="auto">
                <a:xfrm>
                  <a:off x="4132" y="1574"/>
                  <a:ext cx="915" cy="925"/>
                  <a:chOff x="4132" y="1574"/>
                  <a:chExt cx="915" cy="925"/>
                </a:xfrm>
              </p:grpSpPr>
              <p:sp>
                <p:nvSpPr>
                  <p:cNvPr id="200408" name="Oval 728"/>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409" name="Oval 729"/>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410" name="Oval 730"/>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68" name="Group 731"/>
                  <p:cNvGrpSpPr>
                    <a:grpSpLocks/>
                  </p:cNvGrpSpPr>
                  <p:nvPr/>
                </p:nvGrpSpPr>
                <p:grpSpPr bwMode="auto">
                  <a:xfrm>
                    <a:off x="4190" y="1634"/>
                    <a:ext cx="798" cy="806"/>
                    <a:chOff x="4166" y="1706"/>
                    <a:chExt cx="1252" cy="1252"/>
                  </a:xfrm>
                </p:grpSpPr>
                <p:sp>
                  <p:nvSpPr>
                    <p:cNvPr id="200412" name="Oval 73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13" name="Oval 73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14" name="Oval 734"/>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415" name="Oval 735"/>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769" name="Group 736"/>
              <p:cNvGrpSpPr>
                <a:grpSpLocks/>
              </p:cNvGrpSpPr>
              <p:nvPr/>
            </p:nvGrpSpPr>
            <p:grpSpPr bwMode="auto">
              <a:xfrm>
                <a:off x="4014" y="1616"/>
                <a:ext cx="91" cy="227"/>
                <a:chOff x="4051" y="1505"/>
                <a:chExt cx="1063" cy="1063"/>
              </a:xfrm>
            </p:grpSpPr>
            <p:sp>
              <p:nvSpPr>
                <p:cNvPr id="200417" name="Oval 737"/>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418" name="Oval 738"/>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770" name="Group 739"/>
                <p:cNvGrpSpPr>
                  <a:grpSpLocks/>
                </p:cNvGrpSpPr>
                <p:nvPr/>
              </p:nvGrpSpPr>
              <p:grpSpPr bwMode="auto">
                <a:xfrm>
                  <a:off x="4132" y="1574"/>
                  <a:ext cx="915" cy="925"/>
                  <a:chOff x="4132" y="1574"/>
                  <a:chExt cx="915" cy="925"/>
                </a:xfrm>
              </p:grpSpPr>
              <p:sp>
                <p:nvSpPr>
                  <p:cNvPr id="200420" name="Oval 740"/>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421" name="Oval 741"/>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422" name="Oval 742"/>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80" name="Group 743"/>
                  <p:cNvGrpSpPr>
                    <a:grpSpLocks/>
                  </p:cNvGrpSpPr>
                  <p:nvPr/>
                </p:nvGrpSpPr>
                <p:grpSpPr bwMode="auto">
                  <a:xfrm>
                    <a:off x="4190" y="1634"/>
                    <a:ext cx="798" cy="806"/>
                    <a:chOff x="4166" y="1706"/>
                    <a:chExt cx="1252" cy="1252"/>
                  </a:xfrm>
                </p:grpSpPr>
                <p:sp>
                  <p:nvSpPr>
                    <p:cNvPr id="200424" name="Oval 74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25" name="Oval 74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26" name="Oval 746"/>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427" name="Oval 747"/>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781" name="Group 748"/>
              <p:cNvGrpSpPr>
                <a:grpSpLocks/>
              </p:cNvGrpSpPr>
              <p:nvPr/>
            </p:nvGrpSpPr>
            <p:grpSpPr bwMode="auto">
              <a:xfrm>
                <a:off x="2790" y="1344"/>
                <a:ext cx="90" cy="498"/>
                <a:chOff x="4051" y="1505"/>
                <a:chExt cx="1063" cy="1063"/>
              </a:xfrm>
            </p:grpSpPr>
            <p:sp>
              <p:nvSpPr>
                <p:cNvPr id="200429" name="Oval 749"/>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430" name="Oval 750"/>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787" name="Group 751"/>
                <p:cNvGrpSpPr>
                  <a:grpSpLocks/>
                </p:cNvGrpSpPr>
                <p:nvPr/>
              </p:nvGrpSpPr>
              <p:grpSpPr bwMode="auto">
                <a:xfrm>
                  <a:off x="4132" y="1574"/>
                  <a:ext cx="915" cy="925"/>
                  <a:chOff x="4132" y="1574"/>
                  <a:chExt cx="915" cy="925"/>
                </a:xfrm>
              </p:grpSpPr>
              <p:sp>
                <p:nvSpPr>
                  <p:cNvPr id="200432" name="Oval 752"/>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433" name="Oval 753"/>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434" name="Oval 754"/>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792" name="Group 755"/>
                  <p:cNvGrpSpPr>
                    <a:grpSpLocks/>
                  </p:cNvGrpSpPr>
                  <p:nvPr/>
                </p:nvGrpSpPr>
                <p:grpSpPr bwMode="auto">
                  <a:xfrm>
                    <a:off x="4190" y="1634"/>
                    <a:ext cx="798" cy="806"/>
                    <a:chOff x="4166" y="1706"/>
                    <a:chExt cx="1252" cy="1252"/>
                  </a:xfrm>
                </p:grpSpPr>
                <p:sp>
                  <p:nvSpPr>
                    <p:cNvPr id="200436" name="Oval 75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37" name="Oval 75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38" name="Oval 758"/>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439" name="Oval 759"/>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800" name="Group 760"/>
              <p:cNvGrpSpPr>
                <a:grpSpLocks/>
              </p:cNvGrpSpPr>
              <p:nvPr/>
            </p:nvGrpSpPr>
            <p:grpSpPr bwMode="auto">
              <a:xfrm>
                <a:off x="2154" y="1207"/>
                <a:ext cx="91" cy="635"/>
                <a:chOff x="4051" y="1505"/>
                <a:chExt cx="1063" cy="1063"/>
              </a:xfrm>
            </p:grpSpPr>
            <p:sp>
              <p:nvSpPr>
                <p:cNvPr id="200441" name="Oval 761"/>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442" name="Oval 762"/>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806" name="Group 763"/>
                <p:cNvGrpSpPr>
                  <a:grpSpLocks/>
                </p:cNvGrpSpPr>
                <p:nvPr/>
              </p:nvGrpSpPr>
              <p:grpSpPr bwMode="auto">
                <a:xfrm>
                  <a:off x="4132" y="1574"/>
                  <a:ext cx="915" cy="925"/>
                  <a:chOff x="4132" y="1574"/>
                  <a:chExt cx="915" cy="925"/>
                </a:xfrm>
              </p:grpSpPr>
              <p:sp>
                <p:nvSpPr>
                  <p:cNvPr id="200444" name="Oval 764"/>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445" name="Oval 765"/>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446" name="Oval 766"/>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813" name="Group 767"/>
                  <p:cNvGrpSpPr>
                    <a:grpSpLocks/>
                  </p:cNvGrpSpPr>
                  <p:nvPr/>
                </p:nvGrpSpPr>
                <p:grpSpPr bwMode="auto">
                  <a:xfrm>
                    <a:off x="4190" y="1634"/>
                    <a:ext cx="798" cy="806"/>
                    <a:chOff x="4166" y="1706"/>
                    <a:chExt cx="1252" cy="1252"/>
                  </a:xfrm>
                </p:grpSpPr>
                <p:sp>
                  <p:nvSpPr>
                    <p:cNvPr id="200448" name="Oval 76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49" name="Oval 76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50" name="Oval 770"/>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451" name="Oval 771"/>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nvGrpSpPr>
              <p:cNvPr id="199819" name="Group 772"/>
              <p:cNvGrpSpPr>
                <a:grpSpLocks/>
              </p:cNvGrpSpPr>
              <p:nvPr/>
            </p:nvGrpSpPr>
            <p:grpSpPr bwMode="auto">
              <a:xfrm>
                <a:off x="1837" y="1026"/>
                <a:ext cx="90" cy="816"/>
                <a:chOff x="4051" y="1505"/>
                <a:chExt cx="1063" cy="1063"/>
              </a:xfrm>
            </p:grpSpPr>
            <p:sp>
              <p:nvSpPr>
                <p:cNvPr id="200453" name="Oval 773"/>
                <p:cNvSpPr>
                  <a:spLocks noChangeArrowheads="1"/>
                </p:cNvSpPr>
                <p:nvPr/>
              </p:nvSpPr>
              <p:spPr bwMode="gray">
                <a:xfrm>
                  <a:off x="4062" y="1505"/>
                  <a:ext cx="1052" cy="106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sp>
              <p:nvSpPr>
                <p:cNvPr id="200454" name="Oval 774"/>
                <p:cNvSpPr>
                  <a:spLocks noChangeArrowheads="1"/>
                </p:cNvSpPr>
                <p:nvPr/>
              </p:nvSpPr>
              <p:spPr bwMode="gray">
                <a:xfrm>
                  <a:off x="4051" y="1505"/>
                  <a:ext cx="1052" cy="106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s-GT" dirty="0">
                    <a:solidFill>
                      <a:prstClr val="white"/>
                    </a:solidFill>
                  </a:endParaRPr>
                </a:p>
              </p:txBody>
            </p:sp>
            <p:grpSp>
              <p:nvGrpSpPr>
                <p:cNvPr id="199824" name="Group 775"/>
                <p:cNvGrpSpPr>
                  <a:grpSpLocks/>
                </p:cNvGrpSpPr>
                <p:nvPr/>
              </p:nvGrpSpPr>
              <p:grpSpPr bwMode="auto">
                <a:xfrm>
                  <a:off x="4132" y="1574"/>
                  <a:ext cx="915" cy="925"/>
                  <a:chOff x="4132" y="1574"/>
                  <a:chExt cx="915" cy="925"/>
                </a:xfrm>
              </p:grpSpPr>
              <p:sp>
                <p:nvSpPr>
                  <p:cNvPr id="200456" name="Oval 776"/>
                  <p:cNvSpPr>
                    <a:spLocks noChangeArrowheads="1"/>
                  </p:cNvSpPr>
                  <p:nvPr/>
                </p:nvSpPr>
                <p:spPr bwMode="gray">
                  <a:xfrm>
                    <a:off x="4132" y="1574"/>
                    <a:ext cx="914" cy="92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es-GT" dirty="0">
                      <a:solidFill>
                        <a:prstClr val="white"/>
                      </a:solidFill>
                    </a:endParaRPr>
                  </a:p>
                </p:txBody>
              </p:sp>
              <p:sp>
                <p:nvSpPr>
                  <p:cNvPr id="200457" name="Oval 777"/>
                  <p:cNvSpPr>
                    <a:spLocks noChangeArrowheads="1"/>
                  </p:cNvSpPr>
                  <p:nvPr/>
                </p:nvSpPr>
                <p:spPr bwMode="gray">
                  <a:xfrm>
                    <a:off x="4133" y="1576"/>
                    <a:ext cx="914" cy="923"/>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s-GT" dirty="0">
                      <a:solidFill>
                        <a:prstClr val="white"/>
                      </a:solidFill>
                    </a:endParaRPr>
                  </a:p>
                </p:txBody>
              </p:sp>
              <p:sp>
                <p:nvSpPr>
                  <p:cNvPr id="200458" name="Oval 778"/>
                  <p:cNvSpPr>
                    <a:spLocks noChangeArrowheads="1"/>
                  </p:cNvSpPr>
                  <p:nvPr/>
                </p:nvSpPr>
                <p:spPr bwMode="gray">
                  <a:xfrm>
                    <a:off x="4177" y="1621"/>
                    <a:ext cx="823" cy="830"/>
                  </a:xfrm>
                  <a:prstGeom prst="ellipse">
                    <a:avLst/>
                  </a:prstGeom>
                  <a:solidFill>
                    <a:srgbClr val="000000"/>
                  </a:solidFill>
                  <a:ln w="38100" algn="ctr">
                    <a:noFill/>
                    <a:round/>
                    <a:headEnd/>
                    <a:tailEnd/>
                  </a:ln>
                  <a:effectLst/>
                </p:spPr>
                <p:txBody>
                  <a:bodyPr anchor="ctr">
                    <a:spAutoFit/>
                  </a:bodyPr>
                  <a:lstStyle/>
                  <a:p>
                    <a:endParaRPr lang="es-GT" dirty="0">
                      <a:solidFill>
                        <a:prstClr val="white"/>
                      </a:solidFill>
                    </a:endParaRPr>
                  </a:p>
                </p:txBody>
              </p:sp>
              <p:grpSp>
                <p:nvGrpSpPr>
                  <p:cNvPr id="199830" name="Group 779"/>
                  <p:cNvGrpSpPr>
                    <a:grpSpLocks/>
                  </p:cNvGrpSpPr>
                  <p:nvPr/>
                </p:nvGrpSpPr>
                <p:grpSpPr bwMode="auto">
                  <a:xfrm>
                    <a:off x="4190" y="1634"/>
                    <a:ext cx="798" cy="806"/>
                    <a:chOff x="4166" y="1706"/>
                    <a:chExt cx="1252" cy="1252"/>
                  </a:xfrm>
                </p:grpSpPr>
                <p:sp>
                  <p:nvSpPr>
                    <p:cNvPr id="200460" name="Oval 78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61" name="Oval 78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GT" dirty="0">
                        <a:solidFill>
                          <a:prstClr val="white"/>
                        </a:solidFill>
                      </a:endParaRPr>
                    </a:p>
                  </p:txBody>
                </p:sp>
                <p:sp>
                  <p:nvSpPr>
                    <p:cNvPr id="200462" name="Oval 782"/>
                    <p:cNvSpPr>
                      <a:spLocks noChangeArrowheads="1"/>
                    </p:cNvSpPr>
                    <p:nvPr/>
                  </p:nvSpPr>
                  <p:spPr bwMode="gray">
                    <a:xfrm>
                      <a:off x="4195" y="1725"/>
                      <a:ext cx="1162" cy="1141"/>
                    </a:xfrm>
                    <a:prstGeom prst="ellipse">
                      <a:avLst/>
                    </a:prstGeom>
                    <a:solidFill>
                      <a:srgbClr val="000080">
                        <a:alpha val="48000"/>
                      </a:srgbClr>
                    </a:solidFill>
                    <a:ln w="9525" algn="ctr">
                      <a:noFill/>
                      <a:round/>
                      <a:headEnd/>
                      <a:tailEnd/>
                    </a:ln>
                    <a:effectLst/>
                  </p:spPr>
                  <p:txBody>
                    <a:bodyPr vert="eaVert" wrap="none" anchor="ctr"/>
                    <a:lstStyle/>
                    <a:p>
                      <a:endParaRPr lang="es-GT" dirty="0">
                        <a:solidFill>
                          <a:prstClr val="white"/>
                        </a:solidFill>
                      </a:endParaRPr>
                    </a:p>
                  </p:txBody>
                </p:sp>
                <p:sp>
                  <p:nvSpPr>
                    <p:cNvPr id="200463" name="Oval 783"/>
                    <p:cNvSpPr>
                      <a:spLocks noChangeArrowheads="1"/>
                    </p:cNvSpPr>
                    <p:nvPr/>
                  </p:nvSpPr>
                  <p:spPr bwMode="gray">
                    <a:xfrm>
                      <a:off x="4263" y="1757"/>
                      <a:ext cx="1033" cy="926"/>
                    </a:xfrm>
                    <a:prstGeom prst="ellipse">
                      <a:avLst/>
                    </a:prstGeom>
                    <a:solidFill>
                      <a:schemeClr val="accent2">
                        <a:alpha val="38000"/>
                      </a:schemeClr>
                    </a:solidFill>
                    <a:ln w="9525" algn="ctr">
                      <a:noFill/>
                      <a:round/>
                      <a:headEnd/>
                      <a:tailEnd/>
                    </a:ln>
                    <a:effectLst/>
                  </p:spPr>
                  <p:txBody>
                    <a:bodyPr vert="eaVert" wrap="none" anchor="ctr"/>
                    <a:lstStyle/>
                    <a:p>
                      <a:endParaRPr lang="es-GT" dirty="0">
                        <a:solidFill>
                          <a:prstClr val="white"/>
                        </a:solidFill>
                      </a:endParaRPr>
                    </a:p>
                  </p:txBody>
                </p:sp>
              </p:grpSp>
            </p:grpSp>
          </p:grpSp>
        </p:grpSp>
      </p:grpSp>
      <p:sp>
        <p:nvSpPr>
          <p:cNvPr id="200657" name="Text Box 977"/>
          <p:cNvSpPr txBox="1">
            <a:spLocks noChangeArrowheads="1"/>
          </p:cNvSpPr>
          <p:nvPr/>
        </p:nvSpPr>
        <p:spPr bwMode="auto">
          <a:xfrm>
            <a:off x="2935288" y="4532313"/>
            <a:ext cx="3365500" cy="336550"/>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s-MX" sz="2000" dirty="0">
                <a:solidFill>
                  <a:prstClr val="white"/>
                </a:solidFill>
                <a:effectLst>
                  <a:outerShdw blurRad="38100" dist="38100" dir="2700000" algn="tl">
                    <a:srgbClr val="000000"/>
                  </a:outerShdw>
                </a:effectLst>
              </a:rPr>
              <a:t>ETAPAS DEL PROCESO</a:t>
            </a:r>
            <a:endParaRPr sz="2000" dirty="0">
              <a:solidFill>
                <a:prstClr val="white"/>
              </a:solidFill>
              <a:effectLst>
                <a:outerShdw blurRad="38100" dist="38100" dir="2700000" algn="tl">
                  <a:srgbClr val="000000"/>
                </a:outerShdw>
              </a:effectLst>
            </a:endParaRPr>
          </a:p>
        </p:txBody>
      </p:sp>
      <p:sp>
        <p:nvSpPr>
          <p:cNvPr id="200658" name="Text Box 978"/>
          <p:cNvSpPr txBox="1">
            <a:spLocks noChangeArrowheads="1"/>
          </p:cNvSpPr>
          <p:nvPr/>
        </p:nvSpPr>
        <p:spPr bwMode="auto">
          <a:xfrm>
            <a:off x="3059832" y="1403484"/>
            <a:ext cx="2302647" cy="369332"/>
          </a:xfrm>
          <a:prstGeom prst="rect">
            <a:avLst/>
          </a:prstGeom>
          <a:noFill/>
          <a:ln w="9525" algn="ctr">
            <a:noFill/>
            <a:miter lim="800000"/>
            <a:headEnd/>
            <a:tailEnd/>
          </a:ln>
          <a:effectLst/>
        </p:spPr>
        <p:txBody>
          <a:bodyPr wrap="square">
            <a:spAutoFit/>
          </a:bodyPr>
          <a:lstStyle/>
          <a:p>
            <a:pPr marL="342900" indent="-342900">
              <a:buFont typeface="Wingdings" pitchFamily="2" charset="2"/>
              <a:buNone/>
            </a:pPr>
            <a:r>
              <a:rPr lang="es-MX" dirty="0" smtClean="0">
                <a:solidFill>
                  <a:prstClr val="white"/>
                </a:solidFill>
                <a:effectLst>
                  <a:outerShdw blurRad="38100" dist="38100" dir="2700000" algn="tl">
                    <a:srgbClr val="000000">
                      <a:alpha val="43137"/>
                    </a:srgbClr>
                  </a:outerShdw>
                </a:effectLst>
              </a:rPr>
              <a:t>RESTRICCIONES </a:t>
            </a:r>
            <a:endParaRPr dirty="0">
              <a:solidFill>
                <a:prstClr val="white"/>
              </a:solidFill>
              <a:effectLst>
                <a:outerShdw blurRad="38100" dist="38100" dir="2700000" algn="tl">
                  <a:srgbClr val="000000">
                    <a:alpha val="43137"/>
                  </a:srgbClr>
                </a:outerShdw>
              </a:effectLst>
            </a:endParaRPr>
          </a:p>
        </p:txBody>
      </p:sp>
      <p:sp>
        <p:nvSpPr>
          <p:cNvPr id="200659" name="Text Box 979"/>
          <p:cNvSpPr txBox="1">
            <a:spLocks noChangeArrowheads="1"/>
          </p:cNvSpPr>
          <p:nvPr/>
        </p:nvSpPr>
        <p:spPr bwMode="auto">
          <a:xfrm>
            <a:off x="827088" y="260648"/>
            <a:ext cx="7704137" cy="336550"/>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s-MX" sz="2000" dirty="0">
                <a:solidFill>
                  <a:prstClr val="white"/>
                </a:solidFill>
                <a:effectLst>
                  <a:outerShdw blurRad="38100" dist="38100" dir="2700000" algn="tl">
                    <a:srgbClr val="000000"/>
                  </a:outerShdw>
                </a:effectLst>
              </a:rPr>
              <a:t>DEFINICIÓN DE LOS ELEMENTOS DE TODO PROCESO</a:t>
            </a:r>
            <a:endParaRPr sz="2000" dirty="0">
              <a:solidFill>
                <a:prstClr val="white"/>
              </a:solidFill>
              <a:effectLst>
                <a:outerShdw blurRad="38100" dist="38100" dir="2700000" algn="tl">
                  <a:srgbClr val="000000"/>
                </a:outerShdw>
              </a:effectLst>
            </a:endParaRPr>
          </a:p>
        </p:txBody>
      </p:sp>
      <p:sp>
        <p:nvSpPr>
          <p:cNvPr id="200660" name="Oval 980"/>
          <p:cNvSpPr>
            <a:spLocks noChangeArrowheads="1"/>
          </p:cNvSpPr>
          <p:nvPr/>
        </p:nvSpPr>
        <p:spPr bwMode="auto">
          <a:xfrm>
            <a:off x="1547813" y="4365625"/>
            <a:ext cx="576262" cy="576263"/>
          </a:xfrm>
          <a:prstGeom prst="ellipse">
            <a:avLst/>
          </a:prstGeom>
          <a:gradFill rotWithShape="1">
            <a:gsLst>
              <a:gs pos="0">
                <a:schemeClr val="bg2"/>
              </a:gs>
              <a:gs pos="100000">
                <a:schemeClr val="bg2">
                  <a:gamma/>
                  <a:shade val="46275"/>
                  <a:invGamma/>
                </a:schemeClr>
              </a:gs>
            </a:gsLst>
            <a:path path="shape">
              <a:fillToRect l="50000" t="50000" r="50000" b="50000"/>
            </a:path>
          </a:gradFill>
          <a:ln w="9525" algn="ctr">
            <a:solidFill>
              <a:srgbClr val="000000"/>
            </a:solidFill>
            <a:round/>
            <a:headEnd/>
            <a:tailEnd/>
          </a:ln>
          <a:effectLst/>
        </p:spPr>
        <p:txBody>
          <a:bodyPr wrap="none" anchor="ctr"/>
          <a:lstStyle/>
          <a:p>
            <a:pPr marL="342900" indent="-342900" algn="ctr">
              <a:buFont typeface="Wingdings" pitchFamily="2" charset="2"/>
              <a:buNone/>
            </a:pPr>
            <a:r>
              <a:rPr lang="es-MX" dirty="0">
                <a:solidFill>
                  <a:prstClr val="white"/>
                </a:solidFill>
                <a:effectLst>
                  <a:outerShdw blurRad="38100" dist="38100" dir="2700000" algn="tl">
                    <a:srgbClr val="000000"/>
                  </a:outerShdw>
                </a:effectLst>
              </a:rPr>
              <a:t>1</a:t>
            </a:r>
            <a:endParaRPr dirty="0">
              <a:solidFill>
                <a:prstClr val="white"/>
              </a:solidFill>
              <a:effectLst>
                <a:outerShdw blurRad="38100" dist="38100" dir="2700000" algn="tl">
                  <a:srgbClr val="000000"/>
                </a:outerShdw>
              </a:effectLst>
            </a:endParaRPr>
          </a:p>
        </p:txBody>
      </p:sp>
      <p:sp>
        <p:nvSpPr>
          <p:cNvPr id="200661" name="Oval 981"/>
          <p:cNvSpPr>
            <a:spLocks noChangeArrowheads="1"/>
          </p:cNvSpPr>
          <p:nvPr/>
        </p:nvSpPr>
        <p:spPr bwMode="auto">
          <a:xfrm>
            <a:off x="5363889" y="1340570"/>
            <a:ext cx="576263" cy="576262"/>
          </a:xfrm>
          <a:prstGeom prst="ellipse">
            <a:avLst/>
          </a:prstGeom>
          <a:gradFill rotWithShape="1">
            <a:gsLst>
              <a:gs pos="0">
                <a:srgbClr val="FFCC00"/>
              </a:gs>
              <a:gs pos="100000">
                <a:srgbClr val="FFCC00">
                  <a:gamma/>
                  <a:shade val="46275"/>
                  <a:invGamma/>
                </a:srgbClr>
              </a:gs>
            </a:gsLst>
            <a:path path="shape">
              <a:fillToRect l="50000" t="50000" r="50000" b="50000"/>
            </a:path>
          </a:gradFill>
          <a:ln w="9525" algn="ctr">
            <a:solidFill>
              <a:srgbClr val="000000"/>
            </a:solidFill>
            <a:round/>
            <a:headEnd/>
            <a:tailEnd/>
          </a:ln>
          <a:effectLst/>
        </p:spPr>
        <p:txBody>
          <a:bodyPr wrap="none" anchor="ctr"/>
          <a:lstStyle/>
          <a:p>
            <a:pPr marL="342900" indent="-342900" algn="ctr">
              <a:buFont typeface="Wingdings" pitchFamily="2" charset="2"/>
              <a:buNone/>
            </a:pPr>
            <a:r>
              <a:rPr lang="es-MX" dirty="0">
                <a:solidFill>
                  <a:srgbClr val="000000"/>
                </a:solidFill>
                <a:effectLst>
                  <a:outerShdw blurRad="38100" dist="38100" dir="2700000" algn="tl">
                    <a:srgbClr val="FFFFFF"/>
                  </a:outerShdw>
                </a:effectLst>
              </a:rPr>
              <a:t>4</a:t>
            </a:r>
            <a:endParaRPr dirty="0">
              <a:solidFill>
                <a:srgbClr val="000000"/>
              </a:solidFill>
              <a:effectLst>
                <a:outerShdw blurRad="38100" dist="38100" dir="2700000" algn="tl">
                  <a:srgbClr val="FFFFFF"/>
                </a:outerShdw>
              </a:effectLst>
            </a:endParaRPr>
          </a:p>
        </p:txBody>
      </p:sp>
      <p:sp>
        <p:nvSpPr>
          <p:cNvPr id="200662" name="Oval 982"/>
          <p:cNvSpPr>
            <a:spLocks noChangeArrowheads="1"/>
          </p:cNvSpPr>
          <p:nvPr/>
        </p:nvSpPr>
        <p:spPr bwMode="auto">
          <a:xfrm>
            <a:off x="4283075" y="4868863"/>
            <a:ext cx="576263" cy="5762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solidFill>
              <a:srgbClr val="000000"/>
            </a:solidFill>
            <a:round/>
            <a:headEnd/>
            <a:tailEnd/>
          </a:ln>
          <a:effectLst/>
        </p:spPr>
        <p:txBody>
          <a:bodyPr wrap="none" anchor="ctr"/>
          <a:lstStyle/>
          <a:p>
            <a:pPr marL="342900" indent="-342900" algn="ctr">
              <a:buFont typeface="Wingdings" pitchFamily="2" charset="2"/>
              <a:buNone/>
            </a:pPr>
            <a:r>
              <a:rPr lang="es-MX" dirty="0">
                <a:solidFill>
                  <a:srgbClr val="000000"/>
                </a:solidFill>
                <a:effectLst>
                  <a:outerShdw blurRad="38100" dist="38100" dir="2700000" algn="tl">
                    <a:srgbClr val="FFFFFF"/>
                  </a:outerShdw>
                </a:effectLst>
              </a:rPr>
              <a:t>3</a:t>
            </a:r>
            <a:endParaRPr dirty="0">
              <a:solidFill>
                <a:srgbClr val="000000"/>
              </a:solidFill>
              <a:effectLst>
                <a:outerShdw blurRad="38100" dist="38100" dir="2700000" algn="tl">
                  <a:srgbClr val="FFFFFF"/>
                </a:outerShdw>
              </a:effectLst>
            </a:endParaRPr>
          </a:p>
        </p:txBody>
      </p:sp>
      <p:sp>
        <p:nvSpPr>
          <p:cNvPr id="200663" name="Oval 983"/>
          <p:cNvSpPr>
            <a:spLocks noChangeArrowheads="1"/>
          </p:cNvSpPr>
          <p:nvPr/>
        </p:nvSpPr>
        <p:spPr bwMode="auto">
          <a:xfrm>
            <a:off x="7091363" y="4365625"/>
            <a:ext cx="576262" cy="576263"/>
          </a:xfrm>
          <a:prstGeom prst="ellipse">
            <a:avLst/>
          </a:prstGeom>
          <a:gradFill rotWithShape="1">
            <a:gsLst>
              <a:gs pos="0">
                <a:srgbClr val="FF0000"/>
              </a:gs>
              <a:gs pos="100000">
                <a:srgbClr val="FF0000">
                  <a:gamma/>
                  <a:shade val="46275"/>
                  <a:invGamma/>
                </a:srgbClr>
              </a:gs>
            </a:gsLst>
            <a:path path="shape">
              <a:fillToRect l="50000" t="50000" r="50000" b="50000"/>
            </a:path>
          </a:gradFill>
          <a:ln w="9525" algn="ctr">
            <a:solidFill>
              <a:srgbClr val="000000"/>
            </a:solidFill>
            <a:round/>
            <a:headEnd/>
            <a:tailEnd/>
          </a:ln>
          <a:effectLst/>
        </p:spPr>
        <p:txBody>
          <a:bodyPr wrap="none" anchor="ctr"/>
          <a:lstStyle/>
          <a:p>
            <a:pPr marL="342900" indent="-342900" algn="ctr">
              <a:buFont typeface="Wingdings" pitchFamily="2" charset="2"/>
              <a:buNone/>
            </a:pPr>
            <a:r>
              <a:rPr lang="es-MX" dirty="0">
                <a:solidFill>
                  <a:prstClr val="white"/>
                </a:solidFill>
                <a:effectLst>
                  <a:outerShdw blurRad="38100" dist="38100" dir="2700000" algn="tl">
                    <a:srgbClr val="000000"/>
                  </a:outerShdw>
                </a:effectLst>
              </a:rPr>
              <a:t>2</a:t>
            </a:r>
            <a:endParaRPr dirty="0">
              <a:solidFill>
                <a:prstClr val="white"/>
              </a:solidFill>
              <a:effectLst>
                <a:outerShdw blurRad="38100" dist="38100" dir="2700000" algn="tl">
                  <a:srgbClr val="000000"/>
                </a:outerShdw>
              </a:effectLst>
            </a:endParaRPr>
          </a:p>
        </p:txBody>
      </p:sp>
      <p:sp>
        <p:nvSpPr>
          <p:cNvPr id="705" name="Text Box 705"/>
          <p:cNvSpPr txBox="1">
            <a:spLocks noChangeArrowheads="1"/>
          </p:cNvSpPr>
          <p:nvPr/>
        </p:nvSpPr>
        <p:spPr bwMode="auto">
          <a:xfrm>
            <a:off x="1259632" y="5664150"/>
            <a:ext cx="6740948" cy="1077218"/>
          </a:xfrm>
          <a:prstGeom prst="rect">
            <a:avLst/>
          </a:prstGeom>
          <a:noFill/>
          <a:ln w="9525">
            <a:noFill/>
            <a:miter lim="800000"/>
            <a:headEnd/>
            <a:tailEnd/>
          </a:ln>
          <a:effectLst/>
        </p:spPr>
        <p:txBody>
          <a:bodyPr wrap="none">
            <a:spAutoFit/>
          </a:bodyPr>
          <a:lstStyle/>
          <a:p>
            <a:pPr marL="342900" indent="-342900"/>
            <a:r>
              <a:rPr lang="es-MX" sz="1600" dirty="0"/>
              <a:t>Los procesos se componen por tres tipos de actividades principales:</a:t>
            </a:r>
          </a:p>
          <a:p>
            <a:pPr marL="342900" indent="-342900">
              <a:buFontTx/>
              <a:buAutoNum type="arabicPeriod"/>
            </a:pPr>
            <a:r>
              <a:rPr lang="es-MX" sz="1600" dirty="0"/>
              <a:t>Actividades importantes para el cliente ( agregan valor agregado)</a:t>
            </a:r>
          </a:p>
          <a:p>
            <a:pPr marL="342900" indent="-342900">
              <a:buFontTx/>
              <a:buAutoNum type="arabicPeriod"/>
            </a:pPr>
            <a:r>
              <a:rPr lang="es-MX" sz="1600" dirty="0"/>
              <a:t>Actividades de traspaso ( Mueven el flujo )</a:t>
            </a:r>
          </a:p>
          <a:p>
            <a:pPr marL="342900" indent="-342900">
              <a:buFontTx/>
              <a:buAutoNum type="arabicPeriod"/>
            </a:pPr>
            <a:r>
              <a:rPr lang="es-MX" sz="1600" dirty="0"/>
              <a:t>Actividades de control ( Se crean para controlar el proceso )</a:t>
            </a:r>
            <a:endParaRPr lang="es-ES" sz="1600" dirty="0"/>
          </a:p>
        </p:txBody>
      </p:sp>
    </p:spTree>
    <p:extLst>
      <p:ext uri="{BB962C8B-B14F-4D97-AF65-F5344CB8AC3E}">
        <p14:creationId xmlns:p14="http://schemas.microsoft.com/office/powerpoint/2010/main" val="2526239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0659"/>
                                        </p:tgtEl>
                                        <p:attrNameLst>
                                          <p:attrName>style.visibility</p:attrName>
                                        </p:attrNameLst>
                                      </p:cBhvr>
                                      <p:to>
                                        <p:strVal val="visible"/>
                                      </p:to>
                                    </p:set>
                                    <p:animEffect transition="in" filter="fade">
                                      <p:cBhvr>
                                        <p:cTn id="7" dur="2000"/>
                                        <p:tgtEl>
                                          <p:spTgt spid="20065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00660"/>
                                        </p:tgtEl>
                                        <p:attrNameLst>
                                          <p:attrName>style.visibility</p:attrName>
                                        </p:attrNameLst>
                                      </p:cBhvr>
                                      <p:to>
                                        <p:strVal val="visible"/>
                                      </p:to>
                                    </p:set>
                                    <p:anim calcmode="lin" valueType="num">
                                      <p:cBhvr>
                                        <p:cTn id="15" dur="500" fill="hold"/>
                                        <p:tgtEl>
                                          <p:spTgt spid="20066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0660"/>
                                        </p:tgtEl>
                                        <p:attrNameLst>
                                          <p:attrName>ppt_y</p:attrName>
                                        </p:attrNameLst>
                                      </p:cBhvr>
                                      <p:tavLst>
                                        <p:tav tm="0">
                                          <p:val>
                                            <p:strVal val="#ppt_y"/>
                                          </p:val>
                                        </p:tav>
                                        <p:tav tm="100000">
                                          <p:val>
                                            <p:strVal val="#ppt_y"/>
                                          </p:val>
                                        </p:tav>
                                      </p:tavLst>
                                    </p:anim>
                                    <p:anim calcmode="lin" valueType="num">
                                      <p:cBhvr>
                                        <p:cTn id="17" dur="500" fill="hold"/>
                                        <p:tgtEl>
                                          <p:spTgt spid="20066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066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0660"/>
                                        </p:tgtEl>
                                      </p:cBhvr>
                                    </p:animEffect>
                                  </p:childTnLst>
                                </p:cTn>
                              </p:par>
                            </p:childTnLst>
                          </p:cTn>
                        </p:par>
                        <p:par>
                          <p:cTn id="20" fill="hold">
                            <p:stCondLst>
                              <p:cond delay="4500"/>
                            </p:stCondLst>
                            <p:childTnLst>
                              <p:par>
                                <p:cTn id="21" presetID="26" presetClass="entr" presetSubtype="0" fill="hold" grpId="0" nodeType="afterEffect">
                                  <p:stCondLst>
                                    <p:cond delay="0"/>
                                  </p:stCondLst>
                                  <p:childTnLst>
                                    <p:set>
                                      <p:cBhvr>
                                        <p:cTn id="22" dur="1" fill="hold">
                                          <p:stCondLst>
                                            <p:cond delay="0"/>
                                          </p:stCondLst>
                                        </p:cTn>
                                        <p:tgtEl>
                                          <p:spTgt spid="200663"/>
                                        </p:tgtEl>
                                        <p:attrNameLst>
                                          <p:attrName>style.visibility</p:attrName>
                                        </p:attrNameLst>
                                      </p:cBhvr>
                                      <p:to>
                                        <p:strVal val="visible"/>
                                      </p:to>
                                    </p:set>
                                    <p:animEffect transition="in" filter="wipe(down)">
                                      <p:cBhvr>
                                        <p:cTn id="23" dur="580">
                                          <p:stCondLst>
                                            <p:cond delay="0"/>
                                          </p:stCondLst>
                                        </p:cTn>
                                        <p:tgtEl>
                                          <p:spTgt spid="200663"/>
                                        </p:tgtEl>
                                      </p:cBhvr>
                                    </p:animEffect>
                                    <p:anim calcmode="lin" valueType="num">
                                      <p:cBhvr>
                                        <p:cTn id="24" dur="1822" tmFilter="0,0; 0.14,0.36; 0.43,0.73; 0.71,0.91; 1.0,1.0">
                                          <p:stCondLst>
                                            <p:cond delay="0"/>
                                          </p:stCondLst>
                                        </p:cTn>
                                        <p:tgtEl>
                                          <p:spTgt spid="20066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066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066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066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0663"/>
                                        </p:tgtEl>
                                        <p:attrNameLst>
                                          <p:attrName>ppt_y</p:attrName>
                                        </p:attrNameLst>
                                      </p:cBhvr>
                                      <p:tavLst>
                                        <p:tav tm="0" fmla="#ppt_y-sin(pi*$)/81">
                                          <p:val>
                                            <p:fltVal val="0"/>
                                          </p:val>
                                        </p:tav>
                                        <p:tav tm="100000">
                                          <p:val>
                                            <p:fltVal val="1"/>
                                          </p:val>
                                        </p:tav>
                                      </p:tavLst>
                                    </p:anim>
                                    <p:animScale>
                                      <p:cBhvr>
                                        <p:cTn id="29" dur="26">
                                          <p:stCondLst>
                                            <p:cond delay="650"/>
                                          </p:stCondLst>
                                        </p:cTn>
                                        <p:tgtEl>
                                          <p:spTgt spid="200663"/>
                                        </p:tgtEl>
                                      </p:cBhvr>
                                      <p:to x="100000" y="60000"/>
                                    </p:animScale>
                                    <p:animScale>
                                      <p:cBhvr>
                                        <p:cTn id="30" dur="166" decel="50000">
                                          <p:stCondLst>
                                            <p:cond delay="676"/>
                                          </p:stCondLst>
                                        </p:cTn>
                                        <p:tgtEl>
                                          <p:spTgt spid="200663"/>
                                        </p:tgtEl>
                                      </p:cBhvr>
                                      <p:to x="100000" y="100000"/>
                                    </p:animScale>
                                    <p:animScale>
                                      <p:cBhvr>
                                        <p:cTn id="31" dur="26">
                                          <p:stCondLst>
                                            <p:cond delay="1312"/>
                                          </p:stCondLst>
                                        </p:cTn>
                                        <p:tgtEl>
                                          <p:spTgt spid="200663"/>
                                        </p:tgtEl>
                                      </p:cBhvr>
                                      <p:to x="100000" y="80000"/>
                                    </p:animScale>
                                    <p:animScale>
                                      <p:cBhvr>
                                        <p:cTn id="32" dur="166" decel="50000">
                                          <p:stCondLst>
                                            <p:cond delay="1338"/>
                                          </p:stCondLst>
                                        </p:cTn>
                                        <p:tgtEl>
                                          <p:spTgt spid="200663"/>
                                        </p:tgtEl>
                                      </p:cBhvr>
                                      <p:to x="100000" y="100000"/>
                                    </p:animScale>
                                    <p:animScale>
                                      <p:cBhvr>
                                        <p:cTn id="33" dur="26">
                                          <p:stCondLst>
                                            <p:cond delay="1642"/>
                                          </p:stCondLst>
                                        </p:cTn>
                                        <p:tgtEl>
                                          <p:spTgt spid="200663"/>
                                        </p:tgtEl>
                                      </p:cBhvr>
                                      <p:to x="100000" y="90000"/>
                                    </p:animScale>
                                    <p:animScale>
                                      <p:cBhvr>
                                        <p:cTn id="34" dur="166" decel="50000">
                                          <p:stCondLst>
                                            <p:cond delay="1668"/>
                                          </p:stCondLst>
                                        </p:cTn>
                                        <p:tgtEl>
                                          <p:spTgt spid="200663"/>
                                        </p:tgtEl>
                                      </p:cBhvr>
                                      <p:to x="100000" y="100000"/>
                                    </p:animScale>
                                    <p:animScale>
                                      <p:cBhvr>
                                        <p:cTn id="35" dur="26">
                                          <p:stCondLst>
                                            <p:cond delay="1808"/>
                                          </p:stCondLst>
                                        </p:cTn>
                                        <p:tgtEl>
                                          <p:spTgt spid="200663"/>
                                        </p:tgtEl>
                                      </p:cBhvr>
                                      <p:to x="100000" y="95000"/>
                                    </p:animScale>
                                    <p:animScale>
                                      <p:cBhvr>
                                        <p:cTn id="36" dur="166" decel="50000">
                                          <p:stCondLst>
                                            <p:cond delay="1834"/>
                                          </p:stCondLst>
                                        </p:cTn>
                                        <p:tgtEl>
                                          <p:spTgt spid="200663"/>
                                        </p:tgtEl>
                                      </p:cBhvr>
                                      <p:to x="100000" y="100000"/>
                                    </p:animScale>
                                  </p:childTnLst>
                                </p:cTn>
                              </p:par>
                            </p:childTnLst>
                          </p:cTn>
                        </p:par>
                        <p:par>
                          <p:cTn id="37" fill="hold">
                            <p:stCondLst>
                              <p:cond delay="6500"/>
                            </p:stCondLst>
                            <p:childTnLst>
                              <p:par>
                                <p:cTn id="38" presetID="38" presetClass="entr" presetSubtype="0" accel="50000" fill="hold" grpId="0" nodeType="afterEffect">
                                  <p:stCondLst>
                                    <p:cond delay="0"/>
                                  </p:stCondLst>
                                  <p:iterate type="lt">
                                    <p:tmPct val="50000"/>
                                  </p:iterate>
                                  <p:childTnLst>
                                    <p:set>
                                      <p:cBhvr>
                                        <p:cTn id="39" dur="1" fill="hold">
                                          <p:stCondLst>
                                            <p:cond delay="0"/>
                                          </p:stCondLst>
                                        </p:cTn>
                                        <p:tgtEl>
                                          <p:spTgt spid="200662"/>
                                        </p:tgtEl>
                                        <p:attrNameLst>
                                          <p:attrName>style.visibility</p:attrName>
                                        </p:attrNameLst>
                                      </p:cBhvr>
                                      <p:to>
                                        <p:strVal val="visible"/>
                                      </p:to>
                                    </p:set>
                                    <p:set>
                                      <p:cBhvr>
                                        <p:cTn id="40" dur="455" fill="hold">
                                          <p:stCondLst>
                                            <p:cond delay="0"/>
                                          </p:stCondLst>
                                        </p:cTn>
                                        <p:tgtEl>
                                          <p:spTgt spid="200662"/>
                                        </p:tgtEl>
                                        <p:attrNameLst>
                                          <p:attrName>style.rotation</p:attrName>
                                        </p:attrNameLst>
                                      </p:cBhvr>
                                      <p:to>
                                        <p:strVal val="-45.0"/>
                                      </p:to>
                                    </p:set>
                                    <p:anim calcmode="lin" valueType="num">
                                      <p:cBhvr>
                                        <p:cTn id="41" dur="455" fill="hold">
                                          <p:stCondLst>
                                            <p:cond delay="455"/>
                                          </p:stCondLst>
                                        </p:cTn>
                                        <p:tgtEl>
                                          <p:spTgt spid="200662"/>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200662"/>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200662"/>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200662"/>
                                        </p:tgtEl>
                                        <p:attrNameLst>
                                          <p:attrName>ppt_y</p:attrName>
                                        </p:attrNameLst>
                                      </p:cBhvr>
                                      <p:tavLst>
                                        <p:tav tm="0">
                                          <p:val>
                                            <p:strVal val="#ppt_y-(0.354*#ppt_w-0.172*#ppt_h)"/>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00657"/>
                                        </p:tgtEl>
                                        <p:attrNameLst>
                                          <p:attrName>style.visibility</p:attrName>
                                        </p:attrNameLst>
                                      </p:cBhvr>
                                      <p:to>
                                        <p:strVal val="visible"/>
                                      </p:to>
                                    </p:set>
                                    <p:animEffect transition="in" filter="fade">
                                      <p:cBhvr>
                                        <p:cTn id="47" dur="2000"/>
                                        <p:tgtEl>
                                          <p:spTgt spid="200657"/>
                                        </p:tgtEl>
                                      </p:cBhvr>
                                    </p:animEffect>
                                  </p:childTnLst>
                                </p:cTn>
                              </p:par>
                            </p:childTnLst>
                          </p:cTn>
                        </p:par>
                        <p:par>
                          <p:cTn id="48" fill="hold">
                            <p:stCondLst>
                              <p:cond delay="85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childTnLst>
                                </p:cTn>
                              </p:par>
                            </p:childTnLst>
                          </p:cTn>
                        </p:par>
                        <p:par>
                          <p:cTn id="52" fill="hold">
                            <p:stCondLst>
                              <p:cond delay="950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200661"/>
                                        </p:tgtEl>
                                        <p:attrNameLst>
                                          <p:attrName>style.visibility</p:attrName>
                                        </p:attrNameLst>
                                      </p:cBhvr>
                                      <p:to>
                                        <p:strVal val="visible"/>
                                      </p:to>
                                    </p:set>
                                    <p:anim by="(-#ppt_w*2)" calcmode="lin" valueType="num">
                                      <p:cBhvr rctx="PPT">
                                        <p:cTn id="55" dur="500" autoRev="1" fill="hold">
                                          <p:stCondLst>
                                            <p:cond delay="0"/>
                                          </p:stCondLst>
                                        </p:cTn>
                                        <p:tgtEl>
                                          <p:spTgt spid="200661"/>
                                        </p:tgtEl>
                                        <p:attrNameLst>
                                          <p:attrName>ppt_w</p:attrName>
                                        </p:attrNameLst>
                                      </p:cBhvr>
                                    </p:anim>
                                    <p:anim by="(#ppt_w*0.50)" calcmode="lin" valueType="num">
                                      <p:cBhvr>
                                        <p:cTn id="56" dur="500" decel="50000" autoRev="1" fill="hold">
                                          <p:stCondLst>
                                            <p:cond delay="0"/>
                                          </p:stCondLst>
                                        </p:cTn>
                                        <p:tgtEl>
                                          <p:spTgt spid="200661"/>
                                        </p:tgtEl>
                                        <p:attrNameLst>
                                          <p:attrName>ppt_x</p:attrName>
                                        </p:attrNameLst>
                                      </p:cBhvr>
                                    </p:anim>
                                    <p:anim from="(-#ppt_h/2)" to="(#ppt_y)" calcmode="lin" valueType="num">
                                      <p:cBhvr>
                                        <p:cTn id="57" dur="1000" fill="hold">
                                          <p:stCondLst>
                                            <p:cond delay="0"/>
                                          </p:stCondLst>
                                        </p:cTn>
                                        <p:tgtEl>
                                          <p:spTgt spid="200661"/>
                                        </p:tgtEl>
                                        <p:attrNameLst>
                                          <p:attrName>ppt_y</p:attrName>
                                        </p:attrNameLst>
                                      </p:cBhvr>
                                    </p:anim>
                                    <p:animRot by="21600000">
                                      <p:cBhvr>
                                        <p:cTn id="58" dur="1000" fill="hold">
                                          <p:stCondLst>
                                            <p:cond delay="0"/>
                                          </p:stCondLst>
                                        </p:cTn>
                                        <p:tgtEl>
                                          <p:spTgt spid="200661"/>
                                        </p:tgtEl>
                                        <p:attrNameLst>
                                          <p:attrName>r</p:attrName>
                                        </p:attrNameLst>
                                      </p:cBhvr>
                                    </p:animRot>
                                  </p:childTnLst>
                                </p:cTn>
                              </p:par>
                              <p:par>
                                <p:cTn id="59" presetID="10" presetClass="entr" presetSubtype="0" fill="hold" grpId="1" nodeType="withEffect">
                                  <p:stCondLst>
                                    <p:cond delay="0"/>
                                  </p:stCondLst>
                                  <p:childTnLst>
                                    <p:set>
                                      <p:cBhvr>
                                        <p:cTn id="60" dur="1" fill="hold">
                                          <p:stCondLst>
                                            <p:cond delay="0"/>
                                          </p:stCondLst>
                                        </p:cTn>
                                        <p:tgtEl>
                                          <p:spTgt spid="200658"/>
                                        </p:tgtEl>
                                        <p:attrNameLst>
                                          <p:attrName>style.visibility</p:attrName>
                                        </p:attrNameLst>
                                      </p:cBhvr>
                                      <p:to>
                                        <p:strVal val="visible"/>
                                      </p:to>
                                    </p:set>
                                    <p:animEffect transition="in" filter="fade">
                                      <p:cBhvr>
                                        <p:cTn id="61" dur="2000"/>
                                        <p:tgtEl>
                                          <p:spTgt spid="20065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00233"/>
                                        </p:tgtEl>
                                        <p:attrNameLst>
                                          <p:attrName>style.visibility</p:attrName>
                                        </p:attrNameLst>
                                      </p:cBhvr>
                                      <p:to>
                                        <p:strVal val="visible"/>
                                      </p:to>
                                    </p:set>
                                    <p:animEffect transition="in" filter="fade">
                                      <p:cBhvr>
                                        <p:cTn id="70" dur="2000"/>
                                        <p:tgtEl>
                                          <p:spTgt spid="200233"/>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200371"/>
                                        </p:tgtEl>
                                        <p:attrNameLst>
                                          <p:attrName>style.visibility</p:attrName>
                                        </p:attrNameLst>
                                      </p:cBhvr>
                                      <p:to>
                                        <p:strVal val="visible"/>
                                      </p:to>
                                    </p:set>
                                    <p:animEffect transition="in" filter="fade">
                                      <p:cBhvr>
                                        <p:cTn id="74" dur="2000"/>
                                        <p:tgtEl>
                                          <p:spTgt spid="200371"/>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200475"/>
                                        </p:tgtEl>
                                        <p:attrNameLst>
                                          <p:attrName>style.visibility</p:attrName>
                                        </p:attrNameLst>
                                      </p:cBhvr>
                                      <p:to>
                                        <p:strVal val="visible"/>
                                      </p:to>
                                    </p:set>
                                    <p:animEffect transition="in" filter="fade">
                                      <p:cBhvr>
                                        <p:cTn id="78" dur="2000"/>
                                        <p:tgtEl>
                                          <p:spTgt spid="20047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5"/>
                                        </p:tgtEl>
                                        <p:attrNameLst>
                                          <p:attrName>style.visibility</p:attrName>
                                        </p:attrNameLst>
                                      </p:cBhvr>
                                      <p:to>
                                        <p:strVal val="visible"/>
                                      </p:to>
                                    </p:set>
                                    <p:animEffect transition="in" filter="fade">
                                      <p:cBhvr>
                                        <p:cTn id="81" dur="2000"/>
                                        <p:tgtEl>
                                          <p:spTgt spid="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57" grpId="0"/>
      <p:bldP spid="200658" grpId="1"/>
      <p:bldP spid="200659" grpId="0"/>
      <p:bldP spid="200660" grpId="0" animBg="1"/>
      <p:bldP spid="200661" grpId="0" animBg="1"/>
      <p:bldP spid="200662" grpId="0" animBg="1"/>
      <p:bldP spid="200663" grpId="0" animBg="1"/>
      <p:bldP spid="7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423755"/>
            <a:ext cx="9144000" cy="2010489"/>
          </a:xfrm>
          <a:prstGeom prst="rect">
            <a:avLst/>
          </a:prstGeom>
        </p:spPr>
      </p:pic>
      <p:sp>
        <p:nvSpPr>
          <p:cNvPr id="6" name="5 CuadroTexto"/>
          <p:cNvSpPr txBox="1"/>
          <p:nvPr/>
        </p:nvSpPr>
        <p:spPr>
          <a:xfrm>
            <a:off x="2354052" y="1124744"/>
            <a:ext cx="4349268" cy="646331"/>
          </a:xfrm>
          <a:prstGeom prst="rect">
            <a:avLst/>
          </a:prstGeom>
          <a:noFill/>
        </p:spPr>
        <p:txBody>
          <a:bodyPr wrap="none" rtlCol="0">
            <a:spAutoFit/>
          </a:bodyPr>
          <a:lstStyle/>
          <a:p>
            <a:pPr algn="ctr"/>
            <a:r>
              <a:rPr lang="es-GT" dirty="0" smtClean="0"/>
              <a:t>FACTORES CLIMATICOS</a:t>
            </a:r>
          </a:p>
          <a:p>
            <a:pPr algn="ctr"/>
            <a:r>
              <a:rPr lang="es-GT" dirty="0" smtClean="0"/>
              <a:t>(Luz, Lluvia, Temperatura, Evaporación)</a:t>
            </a:r>
            <a:endParaRPr lang="es-GT" dirty="0"/>
          </a:p>
        </p:txBody>
      </p:sp>
      <p:sp>
        <p:nvSpPr>
          <p:cNvPr id="7" name="6 CuadroTexto"/>
          <p:cNvSpPr txBox="1"/>
          <p:nvPr/>
        </p:nvSpPr>
        <p:spPr>
          <a:xfrm>
            <a:off x="3275856" y="5363924"/>
            <a:ext cx="2593980" cy="646331"/>
          </a:xfrm>
          <a:prstGeom prst="rect">
            <a:avLst/>
          </a:prstGeom>
          <a:noFill/>
        </p:spPr>
        <p:txBody>
          <a:bodyPr wrap="none" rtlCol="0">
            <a:spAutoFit/>
          </a:bodyPr>
          <a:lstStyle/>
          <a:p>
            <a:r>
              <a:rPr lang="es-GT" dirty="0" smtClean="0"/>
              <a:t>FACTORES EDAFICOS</a:t>
            </a:r>
          </a:p>
          <a:p>
            <a:pPr algn="ctr"/>
            <a:r>
              <a:rPr lang="es-GT" dirty="0" smtClean="0"/>
              <a:t>(Nutrición Vegetal)</a:t>
            </a:r>
            <a:endParaRPr lang="es-GT" dirty="0"/>
          </a:p>
        </p:txBody>
      </p:sp>
      <p:sp>
        <p:nvSpPr>
          <p:cNvPr id="8" name="7 CuadroTexto"/>
          <p:cNvSpPr txBox="1"/>
          <p:nvPr/>
        </p:nvSpPr>
        <p:spPr>
          <a:xfrm>
            <a:off x="2195736" y="3214717"/>
            <a:ext cx="4429419" cy="646331"/>
          </a:xfrm>
          <a:prstGeom prst="rect">
            <a:avLst/>
          </a:prstGeom>
          <a:noFill/>
        </p:spPr>
        <p:txBody>
          <a:bodyPr wrap="none" rtlCol="0">
            <a:spAutoFit/>
          </a:bodyPr>
          <a:lstStyle/>
          <a:p>
            <a:pPr algn="ctr"/>
            <a:r>
              <a:rPr lang="es-GT" b="1" dirty="0" smtClean="0">
                <a:solidFill>
                  <a:schemeClr val="bg1"/>
                </a:solidFill>
              </a:rPr>
              <a:t>GENETICA</a:t>
            </a:r>
          </a:p>
          <a:p>
            <a:pPr algn="ctr"/>
            <a:r>
              <a:rPr lang="es-GT" b="1" dirty="0" smtClean="0">
                <a:solidFill>
                  <a:schemeClr val="bg1"/>
                </a:solidFill>
              </a:rPr>
              <a:t>(Selección adecuada de la variedad)</a:t>
            </a:r>
            <a:endParaRPr lang="es-GT" b="1" dirty="0">
              <a:solidFill>
                <a:schemeClr val="bg1"/>
              </a:solidFill>
            </a:endParaRPr>
          </a:p>
        </p:txBody>
      </p:sp>
      <p:sp>
        <p:nvSpPr>
          <p:cNvPr id="9" name="8 CuadroTexto"/>
          <p:cNvSpPr txBox="1"/>
          <p:nvPr/>
        </p:nvSpPr>
        <p:spPr>
          <a:xfrm>
            <a:off x="5148064" y="4067780"/>
            <a:ext cx="3373039" cy="369332"/>
          </a:xfrm>
          <a:prstGeom prst="rect">
            <a:avLst/>
          </a:prstGeom>
          <a:noFill/>
        </p:spPr>
        <p:txBody>
          <a:bodyPr wrap="none" rtlCol="0">
            <a:spAutoFit/>
          </a:bodyPr>
          <a:lstStyle/>
          <a:p>
            <a:r>
              <a:rPr lang="es-GT" b="1" dirty="0" smtClean="0">
                <a:solidFill>
                  <a:srgbClr val="FFFF00"/>
                </a:solidFill>
              </a:rPr>
              <a:t>PROGRAMA DE COSECHA</a:t>
            </a:r>
            <a:endParaRPr lang="es-GT" b="1" dirty="0">
              <a:solidFill>
                <a:srgbClr val="FFFF00"/>
              </a:solidFill>
            </a:endParaRPr>
          </a:p>
        </p:txBody>
      </p:sp>
      <p:sp>
        <p:nvSpPr>
          <p:cNvPr id="10" name="9 CuadroTexto"/>
          <p:cNvSpPr txBox="1"/>
          <p:nvPr/>
        </p:nvSpPr>
        <p:spPr>
          <a:xfrm>
            <a:off x="4932040" y="2636912"/>
            <a:ext cx="3336170" cy="369332"/>
          </a:xfrm>
          <a:prstGeom prst="rect">
            <a:avLst/>
          </a:prstGeom>
          <a:noFill/>
        </p:spPr>
        <p:txBody>
          <a:bodyPr wrap="none" rtlCol="0">
            <a:spAutoFit/>
          </a:bodyPr>
          <a:lstStyle/>
          <a:p>
            <a:r>
              <a:rPr lang="es-GT" b="1" dirty="0" smtClean="0">
                <a:solidFill>
                  <a:srgbClr val="FF0000"/>
                </a:solidFill>
              </a:rPr>
              <a:t>SECUENCIA DE LABORES</a:t>
            </a:r>
            <a:endParaRPr lang="es-GT" b="1" dirty="0">
              <a:solidFill>
                <a:srgbClr val="FF0000"/>
              </a:solidFill>
            </a:endParaRPr>
          </a:p>
        </p:txBody>
      </p:sp>
      <p:sp>
        <p:nvSpPr>
          <p:cNvPr id="11" name="10 CuadroTexto"/>
          <p:cNvSpPr txBox="1"/>
          <p:nvPr/>
        </p:nvSpPr>
        <p:spPr>
          <a:xfrm>
            <a:off x="1403648" y="2492896"/>
            <a:ext cx="2337499" cy="369332"/>
          </a:xfrm>
          <a:prstGeom prst="rect">
            <a:avLst/>
          </a:prstGeom>
          <a:noFill/>
        </p:spPr>
        <p:txBody>
          <a:bodyPr wrap="none" rtlCol="0">
            <a:spAutoFit/>
          </a:bodyPr>
          <a:lstStyle/>
          <a:p>
            <a:r>
              <a:rPr lang="es-GT" dirty="0" smtClean="0">
                <a:solidFill>
                  <a:srgbClr val="002060"/>
                </a:solidFill>
              </a:rPr>
              <a:t>BALANCE HÍDRICO</a:t>
            </a:r>
            <a:endParaRPr lang="es-GT" dirty="0">
              <a:solidFill>
                <a:srgbClr val="002060"/>
              </a:solidFill>
            </a:endParaRPr>
          </a:p>
        </p:txBody>
      </p:sp>
      <p:sp>
        <p:nvSpPr>
          <p:cNvPr id="12" name="11 CuadroTexto"/>
          <p:cNvSpPr txBox="1"/>
          <p:nvPr/>
        </p:nvSpPr>
        <p:spPr>
          <a:xfrm>
            <a:off x="107504" y="3995772"/>
            <a:ext cx="3169457" cy="369332"/>
          </a:xfrm>
          <a:prstGeom prst="rect">
            <a:avLst/>
          </a:prstGeom>
          <a:noFill/>
        </p:spPr>
        <p:txBody>
          <a:bodyPr wrap="none" rtlCol="0">
            <a:spAutoFit/>
          </a:bodyPr>
          <a:lstStyle/>
          <a:p>
            <a:r>
              <a:rPr lang="es-GT" b="1" dirty="0" smtClean="0">
                <a:solidFill>
                  <a:srgbClr val="00B0F0"/>
                </a:solidFill>
              </a:rPr>
              <a:t>SIEMBRA Y POBLACIÓN</a:t>
            </a:r>
            <a:endParaRPr lang="es-GT" b="1" dirty="0">
              <a:solidFill>
                <a:srgbClr val="00B0F0"/>
              </a:solidFill>
            </a:endParaRPr>
          </a:p>
        </p:txBody>
      </p:sp>
      <p:sp>
        <p:nvSpPr>
          <p:cNvPr id="13" name="12 Flecha curvada hacia la izquierda"/>
          <p:cNvSpPr/>
          <p:nvPr/>
        </p:nvSpPr>
        <p:spPr>
          <a:xfrm>
            <a:off x="7164288" y="1447909"/>
            <a:ext cx="1512168" cy="4239180"/>
          </a:xfrm>
          <a:prstGeom prst="curvedLeftArrow">
            <a:avLst/>
          </a:prstGeom>
          <a:solidFill>
            <a:srgbClr val="FF0000"/>
          </a:solidFill>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GT">
              <a:solidFill>
                <a:schemeClr val="tx1"/>
              </a:solidFill>
            </a:endParaRPr>
          </a:p>
        </p:txBody>
      </p:sp>
      <p:sp>
        <p:nvSpPr>
          <p:cNvPr id="14" name="13 Flecha curvada hacia la derecha"/>
          <p:cNvSpPr/>
          <p:nvPr/>
        </p:nvSpPr>
        <p:spPr>
          <a:xfrm flipV="1">
            <a:off x="755576" y="1268760"/>
            <a:ext cx="1512168" cy="4536504"/>
          </a:xfrm>
          <a:prstGeom prst="curvedRightArrow">
            <a:avLst/>
          </a:prstGeom>
          <a:solidFill>
            <a:srgbClr val="0070C0"/>
          </a:solidFill>
          <a:effectLst>
            <a:innerShdw blurRad="63500" dist="50800" dir="135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GT">
              <a:solidFill>
                <a:schemeClr val="tx1"/>
              </a:solidFill>
            </a:endParaRPr>
          </a:p>
        </p:txBody>
      </p:sp>
      <p:grpSp>
        <p:nvGrpSpPr>
          <p:cNvPr id="15" name="14 Grupo"/>
          <p:cNvGrpSpPr/>
          <p:nvPr/>
        </p:nvGrpSpPr>
        <p:grpSpPr>
          <a:xfrm>
            <a:off x="7380312" y="15083"/>
            <a:ext cx="1728192" cy="2621829"/>
            <a:chOff x="7452320" y="1311227"/>
            <a:chExt cx="1728192" cy="2621829"/>
          </a:xfrm>
        </p:grpSpPr>
        <p:pic>
          <p:nvPicPr>
            <p:cNvPr id="1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2321" y="1311227"/>
              <a:ext cx="1656184" cy="129006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2320" y="2600230"/>
              <a:ext cx="1728192" cy="13328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17 CuadroTexto"/>
          <p:cNvSpPr txBox="1"/>
          <p:nvPr/>
        </p:nvSpPr>
        <p:spPr>
          <a:xfrm>
            <a:off x="2051720" y="44624"/>
            <a:ext cx="5097870" cy="646331"/>
          </a:xfrm>
          <a:prstGeom prst="rect">
            <a:avLst/>
          </a:prstGeom>
          <a:noFill/>
        </p:spPr>
        <p:txBody>
          <a:bodyPr wrap="none" rtlCol="0">
            <a:spAutoFit/>
          </a:bodyPr>
          <a:lstStyle/>
          <a:p>
            <a:r>
              <a:rPr lang="es-GT" sz="3600" dirty="0" smtClean="0"/>
              <a:t>ENFOQUE SISTEMICO</a:t>
            </a:r>
            <a:endParaRPr lang="es-GT" sz="2400" dirty="0"/>
          </a:p>
        </p:txBody>
      </p:sp>
    </p:spTree>
    <p:extLst>
      <p:ext uri="{BB962C8B-B14F-4D97-AF65-F5344CB8AC3E}">
        <p14:creationId xmlns:p14="http://schemas.microsoft.com/office/powerpoint/2010/main" val="1444414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22" presetClass="entr" presetSubtype="8" fill="hold" nodeType="withEffect">
                                  <p:stCondLst>
                                    <p:cond delay="10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smtClean="0">
                <a:solidFill>
                  <a:prstClr val="white"/>
                </a:solidFill>
                <a:ea typeface="+mn-ea"/>
                <a:cs typeface="+mn-cs"/>
              </a:rPr>
              <a:t>ENFOQUE SISTEMICO EN EL TRABAJO</a:t>
            </a:r>
            <a:endParaRPr lang="es-ES" dirty="0"/>
          </a:p>
        </p:txBody>
      </p:sp>
      <p:sp>
        <p:nvSpPr>
          <p:cNvPr id="10" name="Puzzle3"/>
          <p:cNvSpPr>
            <a:spLocks noEditPoints="1" noChangeArrowheads="1"/>
          </p:cNvSpPr>
          <p:nvPr/>
        </p:nvSpPr>
        <p:spPr bwMode="gray">
          <a:xfrm>
            <a:off x="4354751" y="1679202"/>
            <a:ext cx="1737275" cy="232586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2700000" scaled="1"/>
            <a:tileRect/>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s-ES" dirty="0"/>
          </a:p>
        </p:txBody>
      </p:sp>
      <p:sp>
        <p:nvSpPr>
          <p:cNvPr id="13" name="Puzzle2"/>
          <p:cNvSpPr>
            <a:spLocks noEditPoints="1" noChangeArrowheads="1"/>
          </p:cNvSpPr>
          <p:nvPr/>
        </p:nvSpPr>
        <p:spPr bwMode="gray">
          <a:xfrm>
            <a:off x="3850695" y="3323269"/>
            <a:ext cx="2772778" cy="2118470"/>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chemeClr val="accent2">
                  <a:gamma/>
                  <a:tint val="45490"/>
                  <a:invGamma/>
                </a:schemeClr>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s-ES" dirty="0"/>
          </a:p>
        </p:txBody>
      </p:sp>
      <p:sp>
        <p:nvSpPr>
          <p:cNvPr id="14" name="Puzzle4"/>
          <p:cNvSpPr>
            <a:spLocks noEditPoints="1" noChangeArrowheads="1"/>
          </p:cNvSpPr>
          <p:nvPr/>
        </p:nvSpPr>
        <p:spPr bwMode="gray">
          <a:xfrm>
            <a:off x="2754983" y="3284984"/>
            <a:ext cx="1671776" cy="270838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s-ES" dirty="0"/>
          </a:p>
        </p:txBody>
      </p:sp>
      <p:sp>
        <p:nvSpPr>
          <p:cNvPr id="15" name="Puzzle1"/>
          <p:cNvSpPr>
            <a:spLocks noEditPoints="1" noChangeArrowheads="1"/>
          </p:cNvSpPr>
          <p:nvPr/>
        </p:nvSpPr>
        <p:spPr bwMode="gray">
          <a:xfrm>
            <a:off x="2195736" y="2332396"/>
            <a:ext cx="2807087" cy="1614585"/>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s-ES" dirty="0"/>
          </a:p>
        </p:txBody>
      </p:sp>
      <p:sp>
        <p:nvSpPr>
          <p:cNvPr id="16" name="Text Box 9"/>
          <p:cNvSpPr txBox="1">
            <a:spLocks noChangeArrowheads="1"/>
          </p:cNvSpPr>
          <p:nvPr/>
        </p:nvSpPr>
        <p:spPr bwMode="auto">
          <a:xfrm>
            <a:off x="6867257" y="4449886"/>
            <a:ext cx="2097231" cy="923330"/>
          </a:xfrm>
          <a:prstGeom prst="rect">
            <a:avLst/>
          </a:prstGeom>
          <a:noFill/>
          <a:ln w="9525">
            <a:noFill/>
            <a:miter lim="800000"/>
            <a:headEnd/>
            <a:tailEnd/>
          </a:ln>
          <a:effectLst/>
        </p:spPr>
        <p:txBody>
          <a:bodyPr wrap="square">
            <a:spAutoFit/>
          </a:bodyPr>
          <a:lstStyle/>
          <a:p>
            <a:pPr eaLnBrk="0" hangingPunct="0"/>
            <a:r>
              <a:rPr lang="en-US" b="1" dirty="0" smtClean="0"/>
              <a:t>Area </a:t>
            </a:r>
            <a:r>
              <a:rPr lang="en-US" b="1" dirty="0" smtClean="0"/>
              <a:t>Proveedores</a:t>
            </a:r>
            <a:r>
              <a:rPr lang="en-US" b="1" dirty="0" smtClean="0"/>
              <a:t> </a:t>
            </a:r>
          </a:p>
          <a:p>
            <a:pPr eaLnBrk="0" hangingPunct="0"/>
            <a:r>
              <a:rPr lang="en-US" b="1" dirty="0" smtClean="0"/>
              <a:t>Y </a:t>
            </a:r>
            <a:r>
              <a:rPr lang="en-US" b="1" dirty="0" smtClean="0"/>
              <a:t>manejo</a:t>
            </a:r>
            <a:r>
              <a:rPr lang="en-US" b="1" dirty="0" smtClean="0"/>
              <a:t> de </a:t>
            </a:r>
            <a:r>
              <a:rPr lang="en-US" b="1" dirty="0" smtClean="0"/>
              <a:t>materiales</a:t>
            </a:r>
            <a:endParaRPr lang="en-US" b="1" dirty="0"/>
          </a:p>
        </p:txBody>
      </p:sp>
      <p:sp>
        <p:nvSpPr>
          <p:cNvPr id="18" name="Text Box 10"/>
          <p:cNvSpPr txBox="1">
            <a:spLocks noChangeArrowheads="1"/>
          </p:cNvSpPr>
          <p:nvPr/>
        </p:nvSpPr>
        <p:spPr bwMode="auto">
          <a:xfrm>
            <a:off x="218727" y="2782887"/>
            <a:ext cx="1905001" cy="1200329"/>
          </a:xfrm>
          <a:prstGeom prst="rect">
            <a:avLst/>
          </a:prstGeom>
          <a:noFill/>
          <a:ln w="9525">
            <a:noFill/>
            <a:miter lim="800000"/>
            <a:headEnd/>
            <a:tailEnd/>
          </a:ln>
          <a:effectLst/>
        </p:spPr>
        <p:txBody>
          <a:bodyPr>
            <a:spAutoFit/>
          </a:bodyPr>
          <a:lstStyle/>
          <a:p>
            <a:pPr algn="r" eaLnBrk="0" hangingPunct="0"/>
            <a:r>
              <a:rPr lang="en-US" b="1" dirty="0" smtClean="0"/>
              <a:t>Area </a:t>
            </a:r>
            <a:r>
              <a:rPr lang="en-US" b="1" dirty="0" smtClean="0"/>
              <a:t>Recursos</a:t>
            </a:r>
            <a:r>
              <a:rPr lang="en-US" b="1" dirty="0" smtClean="0"/>
              <a:t> </a:t>
            </a:r>
            <a:r>
              <a:rPr lang="en-US" b="1" dirty="0" smtClean="0"/>
              <a:t>Humanos</a:t>
            </a:r>
            <a:endParaRPr lang="en-US" b="1" dirty="0" smtClean="0"/>
          </a:p>
          <a:p>
            <a:pPr algn="r" eaLnBrk="0" hangingPunct="0"/>
            <a:r>
              <a:rPr lang="en-US" b="1" dirty="0" smtClean="0"/>
              <a:t>(</a:t>
            </a:r>
            <a:r>
              <a:rPr lang="en-US" b="1" dirty="0" smtClean="0"/>
              <a:t>Capacitación-sistema</a:t>
            </a:r>
            <a:r>
              <a:rPr lang="en-US" b="1" dirty="0" smtClean="0"/>
              <a:t> de </a:t>
            </a:r>
            <a:r>
              <a:rPr lang="en-US" b="1" dirty="0" smtClean="0"/>
              <a:t>pago</a:t>
            </a:r>
            <a:r>
              <a:rPr lang="en-US" b="1" dirty="0" smtClean="0"/>
              <a:t>)</a:t>
            </a:r>
            <a:endParaRPr lang="en-US" b="1" dirty="0"/>
          </a:p>
        </p:txBody>
      </p:sp>
      <p:sp>
        <p:nvSpPr>
          <p:cNvPr id="22" name="Text Box 11"/>
          <p:cNvSpPr txBox="1">
            <a:spLocks noChangeArrowheads="1"/>
          </p:cNvSpPr>
          <p:nvPr/>
        </p:nvSpPr>
        <p:spPr bwMode="auto">
          <a:xfrm>
            <a:off x="3861790" y="982687"/>
            <a:ext cx="2438402" cy="646113"/>
          </a:xfrm>
          <a:prstGeom prst="rect">
            <a:avLst/>
          </a:prstGeom>
          <a:noFill/>
          <a:ln w="9525">
            <a:noFill/>
            <a:miter lim="800000"/>
            <a:headEnd/>
            <a:tailEnd/>
          </a:ln>
          <a:effectLst/>
        </p:spPr>
        <p:txBody>
          <a:bodyPr>
            <a:spAutoFit/>
          </a:bodyPr>
          <a:lstStyle/>
          <a:p>
            <a:pPr algn="r" eaLnBrk="0" hangingPunct="0"/>
            <a:r>
              <a:rPr lang="en-US" b="1" dirty="0" smtClean="0"/>
              <a:t>Area de </a:t>
            </a:r>
            <a:r>
              <a:rPr lang="en-US" b="1" dirty="0" smtClean="0"/>
              <a:t>Maquinas</a:t>
            </a:r>
            <a:r>
              <a:rPr lang="en-US" b="1" dirty="0" smtClean="0"/>
              <a:t> y </a:t>
            </a:r>
            <a:r>
              <a:rPr lang="en-US" b="1" dirty="0" smtClean="0"/>
              <a:t>Sistemas</a:t>
            </a:r>
            <a:r>
              <a:rPr lang="en-US" b="1" dirty="0" smtClean="0"/>
              <a:t> de control</a:t>
            </a:r>
            <a:endParaRPr lang="en-US" b="1" dirty="0"/>
          </a:p>
        </p:txBody>
      </p:sp>
      <p:sp>
        <p:nvSpPr>
          <p:cNvPr id="23" name="Text Box 12"/>
          <p:cNvSpPr txBox="1">
            <a:spLocks noChangeArrowheads="1"/>
          </p:cNvSpPr>
          <p:nvPr/>
        </p:nvSpPr>
        <p:spPr bwMode="auto">
          <a:xfrm>
            <a:off x="2699792" y="6093296"/>
            <a:ext cx="2235564" cy="646331"/>
          </a:xfrm>
          <a:prstGeom prst="rect">
            <a:avLst/>
          </a:prstGeom>
          <a:noFill/>
          <a:ln w="9525">
            <a:noFill/>
            <a:miter lim="800000"/>
            <a:headEnd/>
            <a:tailEnd/>
          </a:ln>
          <a:effectLst/>
        </p:spPr>
        <p:txBody>
          <a:bodyPr wrap="square">
            <a:spAutoFit/>
          </a:bodyPr>
          <a:lstStyle/>
          <a:p>
            <a:pPr eaLnBrk="0" hangingPunct="0"/>
            <a:r>
              <a:rPr lang="en-US" b="1" dirty="0" smtClean="0"/>
              <a:t>Sistemas</a:t>
            </a:r>
            <a:r>
              <a:rPr lang="en-US" b="1" dirty="0" smtClean="0"/>
              <a:t> de </a:t>
            </a:r>
            <a:r>
              <a:rPr lang="en-US" b="1" dirty="0" smtClean="0"/>
              <a:t>manejo</a:t>
            </a:r>
            <a:r>
              <a:rPr lang="en-US" b="1" dirty="0" smtClean="0"/>
              <a:t> de </a:t>
            </a:r>
            <a:r>
              <a:rPr lang="en-US" b="1" dirty="0" smtClean="0"/>
              <a:t>plantación</a:t>
            </a:r>
            <a:endParaRPr lang="en-US"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p:bldP spid="18"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
          <p:cNvGrpSpPr>
            <a:grpSpLocks/>
          </p:cNvGrpSpPr>
          <p:nvPr/>
        </p:nvGrpSpPr>
        <p:grpSpPr bwMode="auto">
          <a:xfrm>
            <a:off x="642938" y="2057400"/>
            <a:ext cx="7859712" cy="4360863"/>
            <a:chOff x="405" y="1296"/>
            <a:chExt cx="4951" cy="2747"/>
          </a:xfrm>
        </p:grpSpPr>
        <p:sp>
          <p:nvSpPr>
            <p:cNvPr id="29" name="Line 3"/>
            <p:cNvSpPr>
              <a:spLocks noChangeShapeType="1"/>
            </p:cNvSpPr>
            <p:nvPr/>
          </p:nvSpPr>
          <p:spPr bwMode="auto">
            <a:xfrm>
              <a:off x="892" y="1296"/>
              <a:ext cx="0" cy="2496"/>
            </a:xfrm>
            <a:prstGeom prst="line">
              <a:avLst/>
            </a:prstGeom>
            <a:noFill/>
            <a:ln w="12700">
              <a:solidFill>
                <a:schemeClr val="tx1"/>
              </a:solidFill>
              <a:round/>
              <a:headEnd type="triangle" w="med" len="med"/>
              <a:tailEnd/>
            </a:ln>
            <a:effectLst/>
          </p:spPr>
          <p:txBody>
            <a:bodyPr/>
            <a:lstStyle/>
            <a:p>
              <a:endParaRPr lang="es-ES" dirty="0"/>
            </a:p>
          </p:txBody>
        </p:sp>
        <p:sp>
          <p:nvSpPr>
            <p:cNvPr id="30" name="Line 4"/>
            <p:cNvSpPr>
              <a:spLocks noChangeShapeType="1"/>
            </p:cNvSpPr>
            <p:nvPr/>
          </p:nvSpPr>
          <p:spPr bwMode="auto">
            <a:xfrm>
              <a:off x="892" y="3792"/>
              <a:ext cx="3936" cy="0"/>
            </a:xfrm>
            <a:prstGeom prst="line">
              <a:avLst/>
            </a:prstGeom>
            <a:noFill/>
            <a:ln w="12700">
              <a:solidFill>
                <a:schemeClr val="tx1"/>
              </a:solidFill>
              <a:round/>
              <a:headEnd/>
              <a:tailEnd type="triangle" w="med" len="med"/>
            </a:ln>
            <a:effectLst/>
          </p:spPr>
          <p:txBody>
            <a:bodyPr/>
            <a:lstStyle/>
            <a:p>
              <a:endParaRPr lang="es-ES" dirty="0"/>
            </a:p>
          </p:txBody>
        </p:sp>
        <p:sp>
          <p:nvSpPr>
            <p:cNvPr id="31" name="Arc 5"/>
            <p:cNvSpPr>
              <a:spLocks/>
            </p:cNvSpPr>
            <p:nvPr/>
          </p:nvSpPr>
          <p:spPr bwMode="auto">
            <a:xfrm rot="10800000">
              <a:off x="892" y="1392"/>
              <a:ext cx="3024" cy="24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00"/>
              </a:solidFill>
              <a:round/>
              <a:headEnd/>
              <a:tailEnd/>
            </a:ln>
            <a:effectLst/>
          </p:spPr>
          <p:txBody>
            <a:bodyPr/>
            <a:lstStyle/>
            <a:p>
              <a:endParaRPr lang="es-ES" dirty="0"/>
            </a:p>
          </p:txBody>
        </p:sp>
        <p:sp>
          <p:nvSpPr>
            <p:cNvPr id="32" name="Rectangle 6"/>
            <p:cNvSpPr>
              <a:spLocks noChangeArrowheads="1"/>
            </p:cNvSpPr>
            <p:nvPr/>
          </p:nvSpPr>
          <p:spPr bwMode="auto">
            <a:xfrm>
              <a:off x="556" y="3456"/>
              <a:ext cx="240" cy="192"/>
            </a:xfrm>
            <a:prstGeom prst="rect">
              <a:avLst/>
            </a:prstGeom>
            <a:solidFill>
              <a:srgbClr val="00FF00"/>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tx2"/>
                  </a:solidFill>
                </a:rPr>
                <a:t>1</a:t>
              </a:r>
            </a:p>
          </p:txBody>
        </p:sp>
        <p:sp>
          <p:nvSpPr>
            <p:cNvPr id="33" name="Rectangle 7"/>
            <p:cNvSpPr>
              <a:spLocks noChangeArrowheads="1"/>
            </p:cNvSpPr>
            <p:nvPr/>
          </p:nvSpPr>
          <p:spPr bwMode="auto">
            <a:xfrm>
              <a:off x="556" y="3168"/>
              <a:ext cx="240" cy="192"/>
            </a:xfrm>
            <a:prstGeom prst="rect">
              <a:avLst/>
            </a:prstGeom>
            <a:solidFill>
              <a:srgbClr val="33CC33"/>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tx2"/>
                  </a:solidFill>
                </a:rPr>
                <a:t>2</a:t>
              </a:r>
            </a:p>
          </p:txBody>
        </p:sp>
        <p:sp>
          <p:nvSpPr>
            <p:cNvPr id="34" name="Rectangle 8"/>
            <p:cNvSpPr>
              <a:spLocks noChangeArrowheads="1"/>
            </p:cNvSpPr>
            <p:nvPr/>
          </p:nvSpPr>
          <p:spPr bwMode="auto">
            <a:xfrm>
              <a:off x="556" y="2880"/>
              <a:ext cx="240" cy="192"/>
            </a:xfrm>
            <a:prstGeom prst="rect">
              <a:avLst/>
            </a:prstGeom>
            <a:solidFill>
              <a:srgbClr val="CCFF33"/>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tx2"/>
                  </a:solidFill>
                </a:rPr>
                <a:t>3</a:t>
              </a:r>
            </a:p>
          </p:txBody>
        </p:sp>
        <p:sp>
          <p:nvSpPr>
            <p:cNvPr id="35" name="Rectangle 9"/>
            <p:cNvSpPr>
              <a:spLocks noChangeArrowheads="1"/>
            </p:cNvSpPr>
            <p:nvPr/>
          </p:nvSpPr>
          <p:spPr bwMode="auto">
            <a:xfrm>
              <a:off x="556" y="2592"/>
              <a:ext cx="240" cy="192"/>
            </a:xfrm>
            <a:prstGeom prst="rect">
              <a:avLst/>
            </a:prstGeom>
            <a:solidFill>
              <a:srgbClr val="FFFF00"/>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tx2"/>
                  </a:solidFill>
                </a:rPr>
                <a:t>4</a:t>
              </a:r>
            </a:p>
          </p:txBody>
        </p:sp>
        <p:sp>
          <p:nvSpPr>
            <p:cNvPr id="36" name="Rectangle 10"/>
            <p:cNvSpPr>
              <a:spLocks noChangeArrowheads="1"/>
            </p:cNvSpPr>
            <p:nvPr/>
          </p:nvSpPr>
          <p:spPr bwMode="auto">
            <a:xfrm>
              <a:off x="556" y="2304"/>
              <a:ext cx="240" cy="192"/>
            </a:xfrm>
            <a:prstGeom prst="rect">
              <a:avLst/>
            </a:prstGeom>
            <a:solidFill>
              <a:srgbClr val="FFCC00"/>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tx2"/>
                  </a:solidFill>
                </a:rPr>
                <a:t>5</a:t>
              </a:r>
            </a:p>
          </p:txBody>
        </p:sp>
        <p:sp>
          <p:nvSpPr>
            <p:cNvPr id="37" name="Rectangle 11"/>
            <p:cNvSpPr>
              <a:spLocks noChangeArrowheads="1"/>
            </p:cNvSpPr>
            <p:nvPr/>
          </p:nvSpPr>
          <p:spPr bwMode="auto">
            <a:xfrm>
              <a:off x="556" y="2016"/>
              <a:ext cx="240" cy="192"/>
            </a:xfrm>
            <a:prstGeom prst="rect">
              <a:avLst/>
            </a:prstGeom>
            <a:solidFill>
              <a:srgbClr val="FF6600"/>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bg1"/>
                  </a:solidFill>
                </a:rPr>
                <a:t>6</a:t>
              </a:r>
            </a:p>
          </p:txBody>
        </p:sp>
        <p:sp>
          <p:nvSpPr>
            <p:cNvPr id="38" name="Rectangle 12"/>
            <p:cNvSpPr>
              <a:spLocks noChangeArrowheads="1"/>
            </p:cNvSpPr>
            <p:nvPr/>
          </p:nvSpPr>
          <p:spPr bwMode="auto">
            <a:xfrm>
              <a:off x="556" y="1728"/>
              <a:ext cx="240" cy="192"/>
            </a:xfrm>
            <a:prstGeom prst="rect">
              <a:avLst/>
            </a:prstGeom>
            <a:solidFill>
              <a:srgbClr val="FF0000"/>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400" dirty="0">
                  <a:solidFill>
                    <a:schemeClr val="bg1"/>
                  </a:solidFill>
                </a:rPr>
                <a:t>7</a:t>
              </a:r>
            </a:p>
          </p:txBody>
        </p:sp>
        <p:sp>
          <p:nvSpPr>
            <p:cNvPr id="39" name="Rectangle 13"/>
            <p:cNvSpPr>
              <a:spLocks noChangeArrowheads="1"/>
            </p:cNvSpPr>
            <p:nvPr/>
          </p:nvSpPr>
          <p:spPr bwMode="auto">
            <a:xfrm>
              <a:off x="556" y="1440"/>
              <a:ext cx="240" cy="192"/>
            </a:xfrm>
            <a:prstGeom prst="rect">
              <a:avLst/>
            </a:prstGeom>
            <a:solidFill>
              <a:schemeClr val="accent6">
                <a:lumMod val="50000"/>
              </a:schemeClr>
            </a:solidFill>
            <a:ln w="12700">
              <a:noFill/>
              <a:miter lim="800000"/>
              <a:headEnd/>
              <a:tailEnd/>
            </a:ln>
            <a:effectLst/>
          </p:spPr>
          <p:txBody>
            <a:bodyPr wrap="none" lIns="90488" tIns="44450" rIns="90488" bIns="44450" anchor="ctr"/>
            <a:lstStyle/>
            <a:p>
              <a:pPr algn="ctr" defTabSz="903288" eaLnBrk="0" hangingPunct="0">
                <a:lnSpc>
                  <a:spcPct val="90000"/>
                </a:lnSpc>
              </a:pPr>
              <a:r>
                <a:rPr lang="es-ES" sz="1200" dirty="0">
                  <a:solidFill>
                    <a:schemeClr val="bg1"/>
                  </a:solidFill>
                </a:rPr>
                <a:t>8</a:t>
              </a:r>
            </a:p>
          </p:txBody>
        </p:sp>
        <p:sp>
          <p:nvSpPr>
            <p:cNvPr id="40" name="Rectangle 14"/>
            <p:cNvSpPr>
              <a:spLocks noChangeArrowheads="1"/>
            </p:cNvSpPr>
            <p:nvPr/>
          </p:nvSpPr>
          <p:spPr bwMode="auto">
            <a:xfrm>
              <a:off x="1036" y="3504"/>
              <a:ext cx="1776" cy="192"/>
            </a:xfrm>
            <a:prstGeom prst="rect">
              <a:avLst/>
            </a:prstGeom>
            <a:noFill/>
            <a:ln w="12700">
              <a:noFill/>
              <a:miter lim="800000"/>
              <a:headEnd/>
              <a:tailEnd/>
            </a:ln>
            <a:effectLst/>
          </p:spPr>
          <p:txBody>
            <a:bodyPr wrap="none" lIns="90488" tIns="44450" rIns="90488" bIns="44450" anchor="ctr"/>
            <a:lstStyle/>
            <a:p>
              <a:pPr defTabSz="903288" eaLnBrk="0" hangingPunct="0">
                <a:lnSpc>
                  <a:spcPct val="90000"/>
                </a:lnSpc>
              </a:pPr>
              <a:r>
                <a:rPr lang="es-ES" sz="1400" dirty="0"/>
                <a:t>Puede reconocer un producto de calidad</a:t>
              </a:r>
            </a:p>
            <a:p>
              <a:pPr defTabSz="903288" eaLnBrk="0" hangingPunct="0">
                <a:lnSpc>
                  <a:spcPct val="90000"/>
                </a:lnSpc>
              </a:pPr>
              <a:r>
                <a:rPr lang="es-ES" sz="1400" dirty="0"/>
                <a:t>    - pero no sabe cómo obtenerlo</a:t>
              </a:r>
            </a:p>
          </p:txBody>
        </p:sp>
        <p:sp>
          <p:nvSpPr>
            <p:cNvPr id="41" name="Rectangle 15"/>
            <p:cNvSpPr>
              <a:spLocks noChangeArrowheads="1"/>
            </p:cNvSpPr>
            <p:nvPr/>
          </p:nvSpPr>
          <p:spPr bwMode="auto">
            <a:xfrm>
              <a:off x="1036" y="3168"/>
              <a:ext cx="1776" cy="192"/>
            </a:xfrm>
            <a:prstGeom prst="rect">
              <a:avLst/>
            </a:prstGeom>
            <a:noFill/>
            <a:ln w="12700">
              <a:noFill/>
              <a:miter lim="800000"/>
              <a:headEnd/>
              <a:tailEnd/>
            </a:ln>
            <a:effectLst/>
          </p:spPr>
          <p:txBody>
            <a:bodyPr wrap="none" lIns="90488" tIns="44450" rIns="90488" bIns="44450" anchor="ctr"/>
            <a:lstStyle/>
            <a:p>
              <a:pPr defTabSz="903288" eaLnBrk="0" hangingPunct="0">
                <a:lnSpc>
                  <a:spcPct val="90000"/>
                </a:lnSpc>
              </a:pPr>
              <a:r>
                <a:rPr lang="es-ES" sz="1400" b="1" dirty="0"/>
                <a:t>Puede reconocer variables</a:t>
              </a:r>
            </a:p>
            <a:p>
              <a:pPr defTabSz="903288" eaLnBrk="0" hangingPunct="0">
                <a:lnSpc>
                  <a:spcPct val="90000"/>
                </a:lnSpc>
              </a:pPr>
              <a:r>
                <a:rPr lang="es-ES" sz="1400" b="1" dirty="0"/>
                <a:t>    - pero no distingue las que son relevantes</a:t>
              </a:r>
            </a:p>
          </p:txBody>
        </p:sp>
        <p:sp>
          <p:nvSpPr>
            <p:cNvPr id="42" name="Rectangle 16"/>
            <p:cNvSpPr>
              <a:spLocks noChangeArrowheads="1"/>
            </p:cNvSpPr>
            <p:nvPr/>
          </p:nvSpPr>
          <p:spPr bwMode="auto">
            <a:xfrm>
              <a:off x="1132" y="2880"/>
              <a:ext cx="1776" cy="96"/>
            </a:xfrm>
            <a:prstGeom prst="rect">
              <a:avLst/>
            </a:prstGeom>
            <a:noFill/>
            <a:ln w="12700">
              <a:noFill/>
              <a:miter lim="800000"/>
              <a:headEnd/>
              <a:tailEnd/>
            </a:ln>
            <a:effectLst/>
          </p:spPr>
          <p:txBody>
            <a:bodyPr wrap="none" lIns="90488" tIns="44450" rIns="90488" bIns="44450"/>
            <a:lstStyle/>
            <a:p>
              <a:pPr defTabSz="903288" eaLnBrk="0" hangingPunct="0">
                <a:lnSpc>
                  <a:spcPct val="90000"/>
                </a:lnSpc>
              </a:pPr>
              <a:r>
                <a:rPr lang="es-ES" sz="1400" dirty="0"/>
                <a:t>Puede priorizar variables</a:t>
              </a:r>
            </a:p>
            <a:p>
              <a:pPr defTabSz="903288" eaLnBrk="0" hangingPunct="0">
                <a:lnSpc>
                  <a:spcPct val="90000"/>
                </a:lnSpc>
              </a:pPr>
              <a:r>
                <a:rPr lang="es-ES" sz="1400" dirty="0"/>
                <a:t>  </a:t>
              </a:r>
            </a:p>
          </p:txBody>
        </p:sp>
        <p:sp>
          <p:nvSpPr>
            <p:cNvPr id="43" name="Rectangle 17"/>
            <p:cNvSpPr>
              <a:spLocks noChangeArrowheads="1"/>
            </p:cNvSpPr>
            <p:nvPr/>
          </p:nvSpPr>
          <p:spPr bwMode="auto">
            <a:xfrm>
              <a:off x="1276" y="2592"/>
              <a:ext cx="1776" cy="192"/>
            </a:xfrm>
            <a:prstGeom prst="rect">
              <a:avLst/>
            </a:prstGeom>
            <a:noFill/>
            <a:ln w="12700">
              <a:noFill/>
              <a:miter lim="800000"/>
              <a:headEnd/>
              <a:tailEnd/>
            </a:ln>
            <a:effectLst/>
          </p:spPr>
          <p:txBody>
            <a:bodyPr wrap="none" lIns="90488" tIns="44450" rIns="90488" bIns="44450" anchor="ctr"/>
            <a:lstStyle/>
            <a:p>
              <a:pPr defTabSz="903288" eaLnBrk="0" hangingPunct="0">
                <a:lnSpc>
                  <a:spcPct val="90000"/>
                </a:lnSpc>
              </a:pPr>
              <a:r>
                <a:rPr lang="es-ES" sz="1400" dirty="0"/>
                <a:t>Puede medir variables relevantes</a:t>
              </a:r>
            </a:p>
          </p:txBody>
        </p:sp>
        <p:sp>
          <p:nvSpPr>
            <p:cNvPr id="44" name="Rectangle 18"/>
            <p:cNvSpPr>
              <a:spLocks noChangeArrowheads="1"/>
            </p:cNvSpPr>
            <p:nvPr/>
          </p:nvSpPr>
          <p:spPr bwMode="auto">
            <a:xfrm>
              <a:off x="1564" y="2304"/>
              <a:ext cx="1776" cy="192"/>
            </a:xfrm>
            <a:prstGeom prst="rect">
              <a:avLst/>
            </a:prstGeom>
            <a:noFill/>
            <a:ln w="12700">
              <a:noFill/>
              <a:miter lim="800000"/>
              <a:headEnd/>
              <a:tailEnd/>
            </a:ln>
            <a:effectLst/>
          </p:spPr>
          <p:txBody>
            <a:bodyPr wrap="none" lIns="90488" tIns="44450" rIns="90488" bIns="44450" anchor="ctr"/>
            <a:lstStyle/>
            <a:p>
              <a:pPr defTabSz="903288" eaLnBrk="0" hangingPunct="0">
                <a:lnSpc>
                  <a:spcPct val="90000"/>
                </a:lnSpc>
              </a:pPr>
              <a:r>
                <a:rPr lang="es-ES" sz="1400" dirty="0"/>
                <a:t>Puede controlar variables</a:t>
              </a:r>
            </a:p>
          </p:txBody>
        </p:sp>
        <p:sp>
          <p:nvSpPr>
            <p:cNvPr id="45" name="Rectangle 19"/>
            <p:cNvSpPr>
              <a:spLocks noChangeArrowheads="1"/>
            </p:cNvSpPr>
            <p:nvPr/>
          </p:nvSpPr>
          <p:spPr bwMode="auto">
            <a:xfrm>
              <a:off x="1900" y="2064"/>
              <a:ext cx="1776" cy="192"/>
            </a:xfrm>
            <a:prstGeom prst="rect">
              <a:avLst/>
            </a:prstGeom>
            <a:noFill/>
            <a:ln w="12700">
              <a:noFill/>
              <a:miter lim="800000"/>
              <a:headEnd/>
              <a:tailEnd/>
            </a:ln>
            <a:effectLst/>
          </p:spPr>
          <p:txBody>
            <a:bodyPr wrap="none" lIns="90488" tIns="44450" rIns="90488" bIns="44450" anchor="ctr"/>
            <a:lstStyle/>
            <a:p>
              <a:pPr defTabSz="903288" eaLnBrk="0" hangingPunct="0">
                <a:lnSpc>
                  <a:spcPct val="90000"/>
                </a:lnSpc>
              </a:pPr>
              <a:r>
                <a:rPr lang="es-ES" sz="1400" dirty="0"/>
                <a:t>Puede reconocer y priorizar variables secundarias</a:t>
              </a:r>
            </a:p>
          </p:txBody>
        </p:sp>
        <p:sp>
          <p:nvSpPr>
            <p:cNvPr id="46" name="Rectangle 20"/>
            <p:cNvSpPr>
              <a:spLocks noChangeArrowheads="1"/>
            </p:cNvSpPr>
            <p:nvPr/>
          </p:nvSpPr>
          <p:spPr bwMode="auto">
            <a:xfrm>
              <a:off x="2284" y="1824"/>
              <a:ext cx="1776" cy="192"/>
            </a:xfrm>
            <a:prstGeom prst="rect">
              <a:avLst/>
            </a:prstGeom>
            <a:noFill/>
            <a:ln w="12700">
              <a:noFill/>
              <a:miter lim="800000"/>
              <a:headEnd/>
              <a:tailEnd/>
            </a:ln>
            <a:effectLst/>
          </p:spPr>
          <p:txBody>
            <a:bodyPr wrap="none" lIns="90488" tIns="44450" rIns="90488" bIns="44450" anchor="ctr"/>
            <a:lstStyle/>
            <a:p>
              <a:pPr defTabSz="903288" eaLnBrk="0" hangingPunct="0">
                <a:lnSpc>
                  <a:spcPct val="90000"/>
                </a:lnSpc>
              </a:pPr>
              <a:r>
                <a:rPr lang="es-ES" sz="1400" dirty="0"/>
                <a:t>Puede controlar variables secundarias</a:t>
              </a:r>
            </a:p>
          </p:txBody>
        </p:sp>
        <p:sp>
          <p:nvSpPr>
            <p:cNvPr id="47" name="Rectangle 21"/>
            <p:cNvSpPr>
              <a:spLocks noChangeArrowheads="1"/>
            </p:cNvSpPr>
            <p:nvPr/>
          </p:nvSpPr>
          <p:spPr bwMode="auto">
            <a:xfrm>
              <a:off x="3640" y="1404"/>
              <a:ext cx="1716" cy="276"/>
            </a:xfrm>
            <a:prstGeom prst="rect">
              <a:avLst/>
            </a:prstGeom>
            <a:noFill/>
            <a:ln w="12700">
              <a:noFill/>
              <a:miter lim="800000"/>
              <a:headEnd/>
              <a:tailEnd/>
            </a:ln>
            <a:effectLst/>
          </p:spPr>
          <p:txBody>
            <a:bodyPr lIns="90488" tIns="44450" rIns="90488" bIns="44450"/>
            <a:lstStyle/>
            <a:p>
              <a:pPr defTabSz="903288" eaLnBrk="0" hangingPunct="0">
                <a:lnSpc>
                  <a:spcPct val="90000"/>
                </a:lnSpc>
              </a:pPr>
              <a:r>
                <a:rPr lang="es-ES" sz="1400" dirty="0"/>
                <a:t>Conocimiento perfecto del proceso (es un límite al que se</a:t>
              </a:r>
            </a:p>
            <a:p>
              <a:pPr defTabSz="903288" eaLnBrk="0" hangingPunct="0">
                <a:lnSpc>
                  <a:spcPct val="90000"/>
                </a:lnSpc>
              </a:pPr>
              <a:r>
                <a:rPr lang="es-ES" sz="1400" dirty="0"/>
                <a:t>tiende)</a:t>
              </a:r>
            </a:p>
            <a:p>
              <a:pPr defTabSz="903288">
                <a:lnSpc>
                  <a:spcPct val="90000"/>
                </a:lnSpc>
              </a:pPr>
              <a:endParaRPr lang="es-ES" sz="1400" dirty="0"/>
            </a:p>
          </p:txBody>
        </p:sp>
        <p:sp>
          <p:nvSpPr>
            <p:cNvPr id="48" name="Rectangle 22"/>
            <p:cNvSpPr>
              <a:spLocks noChangeArrowheads="1"/>
            </p:cNvSpPr>
            <p:nvPr/>
          </p:nvSpPr>
          <p:spPr bwMode="auto">
            <a:xfrm>
              <a:off x="3906" y="3864"/>
              <a:ext cx="651" cy="179"/>
            </a:xfrm>
            <a:prstGeom prst="rect">
              <a:avLst/>
            </a:prstGeom>
            <a:noFill/>
            <a:ln w="12700">
              <a:noFill/>
              <a:miter lim="800000"/>
              <a:headEnd/>
              <a:tailEnd/>
            </a:ln>
            <a:effectLst/>
          </p:spPr>
          <p:txBody>
            <a:bodyPr wrap="none" lIns="90488" tIns="44450" rIns="90488" bIns="44450">
              <a:spAutoFit/>
            </a:bodyPr>
            <a:lstStyle/>
            <a:p>
              <a:pPr defTabSz="903288" eaLnBrk="0" hangingPunct="0">
                <a:lnSpc>
                  <a:spcPct val="90000"/>
                </a:lnSpc>
              </a:pPr>
              <a:r>
                <a:rPr lang="es-ES" sz="1400" b="1" dirty="0"/>
                <a:t>Evolución</a:t>
              </a:r>
            </a:p>
          </p:txBody>
        </p:sp>
        <p:sp>
          <p:nvSpPr>
            <p:cNvPr id="49" name="Rectangle 23"/>
            <p:cNvSpPr>
              <a:spLocks noChangeArrowheads="1"/>
            </p:cNvSpPr>
            <p:nvPr/>
          </p:nvSpPr>
          <p:spPr bwMode="auto">
            <a:xfrm rot="16200000">
              <a:off x="-270" y="2472"/>
              <a:ext cx="1529" cy="179"/>
            </a:xfrm>
            <a:prstGeom prst="rect">
              <a:avLst/>
            </a:prstGeom>
            <a:noFill/>
            <a:ln w="12700">
              <a:noFill/>
              <a:miter lim="800000"/>
              <a:headEnd/>
              <a:tailEnd/>
            </a:ln>
            <a:effectLst/>
          </p:spPr>
          <p:txBody>
            <a:bodyPr wrap="none" lIns="90488" tIns="44450" rIns="90488" bIns="44450">
              <a:spAutoFit/>
            </a:bodyPr>
            <a:lstStyle/>
            <a:p>
              <a:pPr defTabSz="903288" eaLnBrk="0" hangingPunct="0">
                <a:lnSpc>
                  <a:spcPct val="90000"/>
                </a:lnSpc>
              </a:pPr>
              <a:r>
                <a:rPr lang="es-ES" sz="1400" b="1" dirty="0"/>
                <a:t>Conocimiento del Proceso</a:t>
              </a:r>
            </a:p>
          </p:txBody>
        </p:sp>
      </p:grpSp>
      <p:sp>
        <p:nvSpPr>
          <p:cNvPr id="2" name="1 Título"/>
          <p:cNvSpPr>
            <a:spLocks noGrp="1"/>
          </p:cNvSpPr>
          <p:nvPr>
            <p:ph type="title"/>
          </p:nvPr>
        </p:nvSpPr>
        <p:spPr>
          <a:xfrm>
            <a:off x="107504" y="116632"/>
            <a:ext cx="7068015" cy="649561"/>
          </a:xfrm>
        </p:spPr>
        <p:txBody>
          <a:bodyPr>
            <a:normAutofit fontScale="90000"/>
          </a:bodyPr>
          <a:lstStyle/>
          <a:p>
            <a:r>
              <a:rPr lang="es-GT" dirty="0" smtClean="0"/>
              <a:t>NIVEL DE CONOCIMIENTO DE NUESTROS PROCESOS</a:t>
            </a:r>
            <a:endParaRPr lang="es-GT" dirty="0"/>
          </a:p>
        </p:txBody>
      </p:sp>
      <p:sp>
        <p:nvSpPr>
          <p:cNvPr id="3" name="2 Elipse">
            <a:hlinkClick r:id="rId2" action="ppaction://hlinkfile"/>
          </p:cNvPr>
          <p:cNvSpPr/>
          <p:nvPr/>
        </p:nvSpPr>
        <p:spPr>
          <a:xfrm>
            <a:off x="8100392" y="6276181"/>
            <a:ext cx="402258" cy="393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extLst>
      <p:ext uri="{BB962C8B-B14F-4D97-AF65-F5344CB8AC3E}">
        <p14:creationId xmlns:p14="http://schemas.microsoft.com/office/powerpoint/2010/main" val="10724557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78187" y="2565212"/>
            <a:ext cx="5486400" cy="813173"/>
          </a:xfrm>
          <a:prstGeom prst="rect">
            <a:avLst/>
          </a:prstGeom>
          <a:noFill/>
        </p:spPr>
        <p:txBody>
          <a:bodyPr wrap="square" rtlCol="0" anchor="b" anchorCtr="0">
            <a:normAutofit fontScale="85000" lnSpcReduction="20000"/>
          </a:bodyPr>
          <a:lstStyle/>
          <a:p>
            <a:r>
              <a:rPr sz="3200" b="1" dirty="0" smtClean="0">
                <a:solidFill>
                  <a:prstClr val="white"/>
                </a:solidFill>
              </a:rPr>
              <a:t>IDENTIFICAR AREAS DE OPORTUNIDAD</a:t>
            </a:r>
            <a:endParaRPr sz="3200" dirty="0">
              <a:solidFill>
                <a:prstClr val="white"/>
              </a:solidFill>
            </a:endParaRPr>
          </a:p>
        </p:txBody>
      </p:sp>
      <p:pic>
        <p:nvPicPr>
          <p:cNvPr id="8" name="Picture 7"/>
          <p:cNvPicPr>
            <a:picLocks noChangeAspect="1" noChangeArrowheads="1"/>
          </p:cNvPicPr>
          <p:nvPr/>
        </p:nvPicPr>
        <p:blipFill>
          <a:blip r:embed="rId4"/>
          <a:srcRect/>
          <a:stretch>
            <a:fillRect/>
          </a:stretch>
        </p:blipFill>
        <p:spPr bwMode="auto">
          <a:xfrm>
            <a:off x="2927623" y="1905074"/>
            <a:ext cx="2005012" cy="731838"/>
          </a:xfrm>
          <a:prstGeom prst="rect">
            <a:avLst/>
          </a:prstGeom>
          <a:noFill/>
          <a:ln w="9525" algn="ctr">
            <a:noFill/>
            <a:miter lim="800000"/>
            <a:headEnd/>
            <a:tailEnd/>
          </a:ln>
          <a:effectLst/>
        </p:spPr>
      </p:pic>
      <p:pic>
        <p:nvPicPr>
          <p:cNvPr id="9" name="Picture 8"/>
          <p:cNvPicPr>
            <a:picLocks noChangeAspect="1" noChangeArrowheads="1"/>
          </p:cNvPicPr>
          <p:nvPr/>
        </p:nvPicPr>
        <p:blipFill>
          <a:blip r:embed="rId5"/>
          <a:srcRect/>
          <a:stretch>
            <a:fillRect/>
          </a:stretch>
        </p:blipFill>
        <p:spPr bwMode="auto">
          <a:xfrm>
            <a:off x="5373960" y="1893962"/>
            <a:ext cx="2438400" cy="731837"/>
          </a:xfrm>
          <a:prstGeom prst="rect">
            <a:avLst/>
          </a:prstGeom>
          <a:noFill/>
          <a:ln w="9525" algn="ctr">
            <a:noFill/>
            <a:miter lim="800000"/>
            <a:headEnd/>
            <a:tailEnd/>
          </a:ln>
          <a:effectLst/>
        </p:spPr>
      </p:pic>
      <p:pic>
        <p:nvPicPr>
          <p:cNvPr id="10" name="Picture 9"/>
          <p:cNvPicPr>
            <a:picLocks noChangeAspect="1" noChangeArrowheads="1"/>
          </p:cNvPicPr>
          <p:nvPr/>
        </p:nvPicPr>
        <p:blipFill>
          <a:blip r:embed="rId6"/>
          <a:srcRect/>
          <a:stretch>
            <a:fillRect/>
          </a:stretch>
        </p:blipFill>
        <p:spPr bwMode="auto">
          <a:xfrm>
            <a:off x="3132410" y="4221435"/>
            <a:ext cx="1695450" cy="731838"/>
          </a:xfrm>
          <a:prstGeom prst="rect">
            <a:avLst/>
          </a:prstGeom>
          <a:noFill/>
          <a:ln w="9525" algn="ctr">
            <a:noFill/>
            <a:miter lim="800000"/>
            <a:headEnd/>
            <a:tailEnd/>
          </a:ln>
          <a:effectLst/>
        </p:spPr>
      </p:pic>
      <p:pic>
        <p:nvPicPr>
          <p:cNvPr id="11" name="Picture 10"/>
          <p:cNvPicPr>
            <a:picLocks noChangeAspect="1" noChangeArrowheads="1"/>
          </p:cNvPicPr>
          <p:nvPr/>
        </p:nvPicPr>
        <p:blipFill>
          <a:blip r:embed="rId7"/>
          <a:srcRect/>
          <a:stretch>
            <a:fillRect/>
          </a:stretch>
        </p:blipFill>
        <p:spPr bwMode="auto">
          <a:xfrm>
            <a:off x="5735910" y="4221435"/>
            <a:ext cx="1500188" cy="731838"/>
          </a:xfrm>
          <a:prstGeom prst="rect">
            <a:avLst/>
          </a:prstGeom>
          <a:noFill/>
          <a:ln w="9525" algn="ctr">
            <a:noFill/>
            <a:miter lim="800000"/>
            <a:headEnd/>
            <a:tailEnd/>
          </a:ln>
          <a:effectLst/>
        </p:spPr>
      </p:pic>
      <p:sp>
        <p:nvSpPr>
          <p:cNvPr id="4" name="3 Rectángulo"/>
          <p:cNvSpPr/>
          <p:nvPr/>
        </p:nvSpPr>
        <p:spPr>
          <a:xfrm>
            <a:off x="2846363" y="1866528"/>
            <a:ext cx="23622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sp>
        <p:nvSpPr>
          <p:cNvPr id="7" name="6 Rectángulo"/>
          <p:cNvSpPr/>
          <p:nvPr/>
        </p:nvSpPr>
        <p:spPr>
          <a:xfrm>
            <a:off x="5437163" y="1845791"/>
            <a:ext cx="24384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sp>
        <p:nvSpPr>
          <p:cNvPr id="5" name="4 Rectángulo"/>
          <p:cNvSpPr/>
          <p:nvPr/>
        </p:nvSpPr>
        <p:spPr>
          <a:xfrm>
            <a:off x="2846363" y="3633192"/>
            <a:ext cx="2362200" cy="15240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sp>
        <p:nvSpPr>
          <p:cNvPr id="6" name="5 Rectángulo"/>
          <p:cNvSpPr/>
          <p:nvPr/>
        </p:nvSpPr>
        <p:spPr>
          <a:xfrm>
            <a:off x="5513363" y="4039592"/>
            <a:ext cx="23622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pic>
        <p:nvPicPr>
          <p:cNvPr id="12" name="Picture 13"/>
          <p:cNvPicPr>
            <a:picLocks noChangeAspect="1" noChangeArrowheads="1"/>
          </p:cNvPicPr>
          <p:nvPr/>
        </p:nvPicPr>
        <p:blipFill>
          <a:blip r:embed="rId8"/>
          <a:srcRect/>
          <a:stretch>
            <a:fillRect/>
          </a:stretch>
        </p:blipFill>
        <p:spPr bwMode="auto">
          <a:xfrm>
            <a:off x="1847800" y="188640"/>
            <a:ext cx="6324600" cy="5176837"/>
          </a:xfrm>
          <a:prstGeom prst="rect">
            <a:avLst/>
          </a:prstGeom>
          <a:noFill/>
        </p:spPr>
      </p:pic>
      <p:sp>
        <p:nvSpPr>
          <p:cNvPr id="13" name="AutoShape 14"/>
          <p:cNvSpPr>
            <a:spLocks noChangeArrowheads="1"/>
          </p:cNvSpPr>
          <p:nvPr/>
        </p:nvSpPr>
        <p:spPr bwMode="auto">
          <a:xfrm>
            <a:off x="2762200" y="1631677"/>
            <a:ext cx="533400" cy="457200"/>
          </a:xfrm>
          <a:prstGeom prst="rightArrow">
            <a:avLst>
              <a:gd name="adj1" fmla="val 50000"/>
              <a:gd name="adj2" fmla="val 29167"/>
            </a:avLst>
          </a:prstGeom>
          <a:solidFill>
            <a:srgbClr val="FF6600"/>
          </a:solidFill>
          <a:ln w="9525">
            <a:solidFill>
              <a:schemeClr val="tx1"/>
            </a:solidFill>
            <a:miter lim="800000"/>
            <a:headEnd/>
            <a:tailEnd/>
          </a:ln>
          <a:effectLst/>
        </p:spPr>
        <p:txBody>
          <a:bodyPr wrap="none" anchor="ctr"/>
          <a:lstStyle/>
          <a:p>
            <a:endParaRPr lang="es-ES" dirty="0"/>
          </a:p>
        </p:txBody>
      </p:sp>
      <p:sp>
        <p:nvSpPr>
          <p:cNvPr id="14" name="AutoShape 15"/>
          <p:cNvSpPr>
            <a:spLocks noChangeArrowheads="1"/>
          </p:cNvSpPr>
          <p:nvPr/>
        </p:nvSpPr>
        <p:spPr bwMode="auto">
          <a:xfrm>
            <a:off x="6115000" y="4222477"/>
            <a:ext cx="533400" cy="457200"/>
          </a:xfrm>
          <a:prstGeom prst="upArrow">
            <a:avLst>
              <a:gd name="adj1" fmla="val 50000"/>
              <a:gd name="adj2" fmla="val 25000"/>
            </a:avLst>
          </a:prstGeom>
          <a:solidFill>
            <a:srgbClr val="FF6600"/>
          </a:solidFill>
          <a:ln w="9525">
            <a:solidFill>
              <a:schemeClr val="tx1"/>
            </a:solidFill>
            <a:miter lim="800000"/>
            <a:headEnd/>
            <a:tailEnd/>
          </a:ln>
          <a:effectLst/>
        </p:spPr>
        <p:txBody>
          <a:bodyPr vert="eaVert" wrap="none" anchor="ctr"/>
          <a:lstStyle/>
          <a:p>
            <a:endParaRPr lang="es-ES" dirty="0"/>
          </a:p>
        </p:txBody>
      </p:sp>
      <p:sp>
        <p:nvSpPr>
          <p:cNvPr id="15" name="Rectangle 16"/>
          <p:cNvSpPr>
            <a:spLocks noChangeArrowheads="1"/>
          </p:cNvSpPr>
          <p:nvPr/>
        </p:nvSpPr>
        <p:spPr bwMode="auto">
          <a:xfrm>
            <a:off x="5276800" y="869677"/>
            <a:ext cx="2438400" cy="1905000"/>
          </a:xfrm>
          <a:prstGeom prst="rect">
            <a:avLst/>
          </a:prstGeom>
          <a:gradFill rotWithShape="1">
            <a:gsLst>
              <a:gs pos="0">
                <a:srgbClr val="FF6600">
                  <a:gamma/>
                  <a:shade val="46275"/>
                  <a:invGamma/>
                </a:srgbClr>
              </a:gs>
              <a:gs pos="50000">
                <a:srgbClr val="FF6600"/>
              </a:gs>
              <a:gs pos="100000">
                <a:srgbClr val="FF6600">
                  <a:gamma/>
                  <a:shade val="46275"/>
                  <a:invGamma/>
                </a:srgbClr>
              </a:gs>
            </a:gsLst>
            <a:lin ang="5400000" scaled="1"/>
          </a:gradFill>
          <a:ln w="9525">
            <a:solidFill>
              <a:schemeClr val="tx1"/>
            </a:solidFill>
            <a:miter lim="800000"/>
            <a:headEnd/>
            <a:tailEnd/>
          </a:ln>
          <a:effectLst/>
        </p:spPr>
        <p:txBody>
          <a:bodyPr wrap="none" anchor="ctr"/>
          <a:lstStyle/>
          <a:p>
            <a:pPr algn="ctr"/>
            <a:r>
              <a:rPr lang="es-MX" dirty="0">
                <a:solidFill>
                  <a:schemeClr val="bg1"/>
                </a:solidFill>
              </a:rPr>
              <a:t>OBJETIVO PRIMARIO</a:t>
            </a:r>
            <a:endParaRPr lang="es-ES" dirty="0">
              <a:solidFill>
                <a:schemeClr val="bg1"/>
              </a:solidFill>
            </a:endParaRPr>
          </a:p>
        </p:txBody>
      </p:sp>
      <p:sp>
        <p:nvSpPr>
          <p:cNvPr id="16" name="Text Box 17"/>
          <p:cNvSpPr txBox="1">
            <a:spLocks noChangeArrowheads="1"/>
          </p:cNvSpPr>
          <p:nvPr/>
        </p:nvSpPr>
        <p:spPr bwMode="auto">
          <a:xfrm>
            <a:off x="1115616" y="5609356"/>
            <a:ext cx="2606675" cy="915988"/>
          </a:xfrm>
          <a:prstGeom prst="rect">
            <a:avLst/>
          </a:prstGeom>
          <a:noFill/>
          <a:ln w="9525">
            <a:noFill/>
            <a:miter lim="800000"/>
            <a:headEnd/>
            <a:tailEnd/>
          </a:ln>
          <a:effectLst/>
        </p:spPr>
        <p:txBody>
          <a:bodyPr>
            <a:spAutoFit/>
          </a:bodyPr>
          <a:lstStyle/>
          <a:p>
            <a:pPr algn="ctr"/>
            <a:r>
              <a:rPr lang="es-MX" dirty="0"/>
              <a:t>Procesos Críticos para la estrategia y los clientes</a:t>
            </a:r>
            <a:endParaRPr lang="es-ES" dirty="0"/>
          </a:p>
        </p:txBody>
      </p:sp>
      <p:sp>
        <p:nvSpPr>
          <p:cNvPr id="17" name="Text Box 18"/>
          <p:cNvSpPr txBox="1">
            <a:spLocks noChangeArrowheads="1"/>
          </p:cNvSpPr>
          <p:nvPr/>
        </p:nvSpPr>
        <p:spPr bwMode="auto">
          <a:xfrm>
            <a:off x="3563888" y="5428381"/>
            <a:ext cx="2630785" cy="1384995"/>
          </a:xfrm>
          <a:prstGeom prst="rect">
            <a:avLst/>
          </a:prstGeom>
          <a:noFill/>
          <a:ln w="9525">
            <a:noFill/>
            <a:miter lim="800000"/>
            <a:headEnd/>
            <a:tailEnd/>
          </a:ln>
          <a:effectLst/>
        </p:spPr>
        <p:txBody>
          <a:bodyPr wrap="none">
            <a:spAutoFit/>
          </a:bodyPr>
          <a:lstStyle/>
          <a:p>
            <a:pPr marL="285750" indent="-285750">
              <a:buFont typeface="Wingdings" pitchFamily="2" charset="2"/>
              <a:buChar char="Ø"/>
            </a:pPr>
            <a:r>
              <a:rPr lang="es-MX" sz="1400" dirty="0"/>
              <a:t>Entender Mercados y clientes</a:t>
            </a:r>
          </a:p>
          <a:p>
            <a:pPr marL="285750" indent="-285750">
              <a:buFont typeface="Wingdings" pitchFamily="2" charset="2"/>
              <a:buChar char="Ø"/>
            </a:pPr>
            <a:r>
              <a:rPr lang="es-MX" sz="1400" dirty="0"/>
              <a:t>Desarrollar Visión </a:t>
            </a:r>
          </a:p>
          <a:p>
            <a:pPr marL="285750" indent="-285750">
              <a:buFont typeface="Wingdings" pitchFamily="2" charset="2"/>
              <a:buChar char="Ø"/>
            </a:pPr>
            <a:r>
              <a:rPr lang="es-MX" sz="1400" dirty="0"/>
              <a:t>Diseñar Productos y servicios</a:t>
            </a:r>
          </a:p>
          <a:p>
            <a:pPr marL="285750" indent="-285750">
              <a:buFont typeface="Wingdings" pitchFamily="2" charset="2"/>
              <a:buChar char="Ø"/>
            </a:pPr>
            <a:r>
              <a:rPr lang="es-MX" sz="1400" dirty="0"/>
              <a:t>Producir y entregar</a:t>
            </a:r>
          </a:p>
          <a:p>
            <a:pPr marL="285750" indent="-285750">
              <a:buFont typeface="Wingdings" pitchFamily="2" charset="2"/>
              <a:buChar char="Ø"/>
            </a:pPr>
            <a:r>
              <a:rPr lang="es-MX" sz="1400" dirty="0"/>
              <a:t>Gestión Mejora y cambio</a:t>
            </a:r>
          </a:p>
          <a:p>
            <a:pPr marL="285750" indent="-285750">
              <a:buFont typeface="Wingdings" pitchFamily="2" charset="2"/>
              <a:buChar char="Ø"/>
            </a:pPr>
            <a:r>
              <a:rPr lang="es-MX" sz="1400" dirty="0"/>
              <a:t>Desarrollo de </a:t>
            </a:r>
            <a:r>
              <a:rPr lang="es-MX" sz="1400" dirty="0" smtClean="0"/>
              <a:t>RR.HH</a:t>
            </a:r>
            <a:endParaRPr lang="es-ES" sz="1400" dirty="0"/>
          </a:p>
        </p:txBody>
      </p:sp>
      <p:sp>
        <p:nvSpPr>
          <p:cNvPr id="18" name="Text Box 18"/>
          <p:cNvSpPr txBox="1">
            <a:spLocks noChangeArrowheads="1"/>
          </p:cNvSpPr>
          <p:nvPr/>
        </p:nvSpPr>
        <p:spPr bwMode="auto">
          <a:xfrm>
            <a:off x="6300192" y="5301208"/>
            <a:ext cx="2883353" cy="1600438"/>
          </a:xfrm>
          <a:prstGeom prst="rect">
            <a:avLst/>
          </a:prstGeom>
          <a:noFill/>
          <a:ln w="9525">
            <a:noFill/>
            <a:miter lim="800000"/>
            <a:headEnd/>
            <a:tailEnd/>
          </a:ln>
          <a:effectLst/>
        </p:spPr>
        <p:txBody>
          <a:bodyPr wrap="none">
            <a:spAutoFit/>
          </a:bodyPr>
          <a:lstStyle/>
          <a:p>
            <a:pPr marL="285750" indent="-285750">
              <a:buFont typeface="Wingdings" pitchFamily="2" charset="2"/>
              <a:buChar char="Ø"/>
            </a:pPr>
            <a:r>
              <a:rPr lang="es-MX" sz="1400" dirty="0" smtClean="0"/>
              <a:t>Manejar </a:t>
            </a:r>
            <a:r>
              <a:rPr lang="es-MX" sz="1400" dirty="0"/>
              <a:t>información</a:t>
            </a:r>
          </a:p>
          <a:p>
            <a:pPr marL="285750" indent="-285750">
              <a:buFont typeface="Wingdings" pitchFamily="2" charset="2"/>
              <a:buChar char="Ø"/>
            </a:pPr>
            <a:r>
              <a:rPr lang="es-MX" sz="1400" dirty="0"/>
              <a:t>Mercadeo y Ventas</a:t>
            </a:r>
          </a:p>
          <a:p>
            <a:pPr marL="285750" indent="-285750">
              <a:buFont typeface="Wingdings" pitchFamily="2" charset="2"/>
              <a:buChar char="Ø"/>
            </a:pPr>
            <a:r>
              <a:rPr lang="es-MX" sz="1400" dirty="0"/>
              <a:t>Facturación y Servicio al cliente</a:t>
            </a:r>
          </a:p>
          <a:p>
            <a:pPr marL="285750" indent="-285750">
              <a:buFont typeface="Wingdings" pitchFamily="2" charset="2"/>
              <a:buChar char="Ø"/>
            </a:pPr>
            <a:r>
              <a:rPr lang="es-MX" sz="1400" dirty="0"/>
              <a:t>Programas de Admon. Ambiental</a:t>
            </a:r>
          </a:p>
          <a:p>
            <a:pPr marL="285750" indent="-285750">
              <a:buFont typeface="Wingdings" pitchFamily="2" charset="2"/>
              <a:buChar char="Ø"/>
            </a:pPr>
            <a:r>
              <a:rPr lang="es-MX" sz="1400" dirty="0"/>
              <a:t>Admon. Recursos Financieros</a:t>
            </a:r>
          </a:p>
          <a:p>
            <a:pPr marL="285750" indent="-285750">
              <a:buFont typeface="Wingdings" pitchFamily="2" charset="2"/>
              <a:buChar char="Ø"/>
            </a:pPr>
            <a:r>
              <a:rPr lang="es-MX" sz="1400" dirty="0"/>
              <a:t>Admon. Recursos físicos</a:t>
            </a:r>
          </a:p>
          <a:p>
            <a:pPr marL="285750" indent="-285750">
              <a:buFont typeface="Wingdings" pitchFamily="2" charset="2"/>
              <a:buChar char="Ø"/>
            </a:pPr>
            <a:r>
              <a:rPr lang="es-MX" sz="1400" dirty="0"/>
              <a:t>Admon. Relaciones externas</a:t>
            </a:r>
            <a:endParaRPr lang="es-ES" sz="1400" dirty="0"/>
          </a:p>
        </p:txBody>
      </p:sp>
    </p:spTree>
    <p:extLst>
      <p:ext uri="{BB962C8B-B14F-4D97-AF65-F5344CB8AC3E}">
        <p14:creationId xmlns:p14="http://schemas.microsoft.com/office/powerpoint/2010/main" val="3520209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63" presetClass="path" presetSubtype="0" accel="50000" decel="50000" fill="hold" grpId="1" nodeType="withEffect">
                                  <p:stCondLst>
                                    <p:cond delay="0"/>
                                  </p:stCondLst>
                                  <p:childTnLst>
                                    <p:animMotion origin="layout" path="M 3.33333E-6 -8.0481E-7 L 0.22083 -8.0481E-7 " pathEditMode="relative" rAng="0" ptsTypes="AA">
                                      <p:cBhvr>
                                        <p:cTn id="13" dur="2000" fill="hold"/>
                                        <p:tgtEl>
                                          <p:spTgt spid="13"/>
                                        </p:tgtEl>
                                        <p:attrNameLst>
                                          <p:attrName>ppt_x</p:attrName>
                                          <p:attrName>ppt_y</p:attrName>
                                        </p:attrNameLst>
                                      </p:cBhvr>
                                      <p:rCtr x="110" y="0"/>
                                    </p:animMotion>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64" presetClass="path" presetSubtype="0" accel="50000" decel="50000" fill="hold" grpId="1" nodeType="withEffect">
                                  <p:stCondLst>
                                    <p:cond delay="0"/>
                                  </p:stCondLst>
                                  <p:childTnLst>
                                    <p:animMotion origin="layout" path="M 0.00417 5.55042E-8 L -3.33333E-6 -0.21092 " pathEditMode="relative" rAng="0" ptsTypes="AA">
                                      <p:cBhvr>
                                        <p:cTn id="18" dur="2000" fill="hold"/>
                                        <p:tgtEl>
                                          <p:spTgt spid="14"/>
                                        </p:tgtEl>
                                        <p:attrNameLst>
                                          <p:attrName>ppt_x</p:attrName>
                                          <p:attrName>ppt_y</p:attrName>
                                        </p:attrNameLst>
                                      </p:cBhvr>
                                      <p:rCtr x="-2" y="-105"/>
                                    </p:animMotion>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14808" y="116632"/>
            <a:ext cx="7797552" cy="581454"/>
          </a:xfrm>
        </p:spPr>
        <p:txBody>
          <a:bodyPr>
            <a:noAutofit/>
          </a:bodyPr>
          <a:lstStyle/>
          <a:p>
            <a:r>
              <a:rPr lang="es-GT" dirty="0" smtClean="0"/>
              <a:t>FUENTES DE OPORTUNIDADES DEL MERCADO</a:t>
            </a:r>
            <a:endParaRPr lang="es-GT" dirty="0"/>
          </a:p>
        </p:txBody>
      </p:sp>
      <p:grpSp>
        <p:nvGrpSpPr>
          <p:cNvPr id="11" name="10 Grupo"/>
          <p:cNvGrpSpPr/>
          <p:nvPr/>
        </p:nvGrpSpPr>
        <p:grpSpPr>
          <a:xfrm>
            <a:off x="2000233" y="1124744"/>
            <a:ext cx="5524095" cy="4576234"/>
            <a:chOff x="2143107" y="1785927"/>
            <a:chExt cx="5357851" cy="4572032"/>
          </a:xfrm>
        </p:grpSpPr>
        <p:cxnSp>
          <p:nvCxnSpPr>
            <p:cNvPr id="12" name="11 Conector recto"/>
            <p:cNvCxnSpPr/>
            <p:nvPr/>
          </p:nvCxnSpPr>
          <p:spPr>
            <a:xfrm>
              <a:off x="2143108" y="6357958"/>
              <a:ext cx="53578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12 Conector recto"/>
            <p:cNvCxnSpPr/>
            <p:nvPr/>
          </p:nvCxnSpPr>
          <p:spPr>
            <a:xfrm rot="5400000">
              <a:off x="-142908" y="4071942"/>
              <a:ext cx="4572032" cy="1"/>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4" name="13 Grupo"/>
          <p:cNvGrpSpPr/>
          <p:nvPr/>
        </p:nvGrpSpPr>
        <p:grpSpPr>
          <a:xfrm rot="16200000">
            <a:off x="-558779" y="3183688"/>
            <a:ext cx="4374343" cy="399332"/>
            <a:chOff x="2643174" y="2500306"/>
            <a:chExt cx="6143668" cy="428628"/>
          </a:xfrm>
          <a:solidFill>
            <a:srgbClr val="002060"/>
          </a:solidFill>
        </p:grpSpPr>
        <p:sp>
          <p:nvSpPr>
            <p:cNvPr id="15" name="14 Rectángulo"/>
            <p:cNvSpPr/>
            <p:nvPr/>
          </p:nvSpPr>
          <p:spPr>
            <a:xfrm>
              <a:off x="2643174" y="2500306"/>
              <a:ext cx="3000396" cy="428628"/>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dirty="0" smtClean="0"/>
                <a:t>Mismo Producto</a:t>
              </a:r>
              <a:endParaRPr lang="es-GT" dirty="0"/>
            </a:p>
          </p:txBody>
        </p:sp>
        <p:sp>
          <p:nvSpPr>
            <p:cNvPr id="16" name="15 Rectángulo"/>
            <p:cNvSpPr/>
            <p:nvPr/>
          </p:nvSpPr>
          <p:spPr>
            <a:xfrm>
              <a:off x="5786446" y="2500306"/>
              <a:ext cx="3000396" cy="428628"/>
            </a:xfrm>
            <a:prstGeom prst="rect">
              <a:avLst/>
            </a:prstGeom>
            <a:solidFill>
              <a:srgbClr val="3333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dirty="0" smtClean="0"/>
                <a:t>Distintos Productos</a:t>
              </a:r>
              <a:endParaRPr lang="es-GT" dirty="0"/>
            </a:p>
          </p:txBody>
        </p:sp>
      </p:grpSp>
      <p:sp>
        <p:nvSpPr>
          <p:cNvPr id="17" name="16 Rectángulo redondeado"/>
          <p:cNvSpPr/>
          <p:nvPr/>
        </p:nvSpPr>
        <p:spPr>
          <a:xfrm rot="16200000">
            <a:off x="-1163931" y="3145898"/>
            <a:ext cx="4441639" cy="399332"/>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GT" dirty="0" smtClean="0"/>
              <a:t>Modo de competir en el mercado</a:t>
            </a:r>
            <a:endParaRPr lang="es-GT" dirty="0"/>
          </a:p>
        </p:txBody>
      </p:sp>
      <p:grpSp>
        <p:nvGrpSpPr>
          <p:cNvPr id="18" name="17 Grupo"/>
          <p:cNvGrpSpPr/>
          <p:nvPr/>
        </p:nvGrpSpPr>
        <p:grpSpPr>
          <a:xfrm>
            <a:off x="2428860" y="5877272"/>
            <a:ext cx="4326098" cy="403785"/>
            <a:chOff x="2643174" y="2500306"/>
            <a:chExt cx="6143668" cy="428628"/>
          </a:xfrm>
        </p:grpSpPr>
        <p:sp>
          <p:nvSpPr>
            <p:cNvPr id="19" name="18 Rectángulo"/>
            <p:cNvSpPr/>
            <p:nvPr/>
          </p:nvSpPr>
          <p:spPr>
            <a:xfrm>
              <a:off x="2643174" y="2500306"/>
              <a:ext cx="3000396" cy="428628"/>
            </a:xfrm>
            <a:prstGeom prst="rect">
              <a:avLst/>
            </a:prstGeom>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GT" dirty="0" smtClean="0">
                  <a:solidFill>
                    <a:schemeClr val="tx1"/>
                  </a:solidFill>
                </a:rPr>
                <a:t>Mismos Lugares</a:t>
              </a:r>
              <a:endParaRPr lang="es-GT" dirty="0">
                <a:solidFill>
                  <a:schemeClr val="tx1"/>
                </a:solidFill>
              </a:endParaRPr>
            </a:p>
          </p:txBody>
        </p:sp>
        <p:sp>
          <p:nvSpPr>
            <p:cNvPr id="20" name="19 Rectángulo"/>
            <p:cNvSpPr/>
            <p:nvPr/>
          </p:nvSpPr>
          <p:spPr>
            <a:xfrm>
              <a:off x="5786446" y="2500306"/>
              <a:ext cx="3000396" cy="428628"/>
            </a:xfrm>
            <a:prstGeom prst="rect">
              <a:avLst/>
            </a:prstGeom>
            <a:solidFill>
              <a:srgbClr val="FFCC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GT" dirty="0" smtClean="0">
                  <a:solidFill>
                    <a:schemeClr val="tx1"/>
                  </a:solidFill>
                </a:rPr>
                <a:t>Distintos Lugares</a:t>
              </a:r>
              <a:endParaRPr lang="es-GT" dirty="0">
                <a:solidFill>
                  <a:schemeClr val="tx1"/>
                </a:solidFill>
              </a:endParaRPr>
            </a:p>
          </p:txBody>
        </p:sp>
      </p:grpSp>
      <p:sp>
        <p:nvSpPr>
          <p:cNvPr id="21" name="20 Rectángulo redondeado"/>
          <p:cNvSpPr/>
          <p:nvPr/>
        </p:nvSpPr>
        <p:spPr>
          <a:xfrm>
            <a:off x="2357422" y="6377338"/>
            <a:ext cx="4392653" cy="40378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GT" dirty="0" smtClean="0">
                <a:solidFill>
                  <a:schemeClr val="tx1"/>
                </a:solidFill>
              </a:rPr>
              <a:t>Alcance de competencia</a:t>
            </a:r>
            <a:endParaRPr lang="es-GT" dirty="0">
              <a:solidFill>
                <a:schemeClr val="tx1"/>
              </a:solidFill>
            </a:endParaRPr>
          </a:p>
        </p:txBody>
      </p:sp>
      <p:sp>
        <p:nvSpPr>
          <p:cNvPr id="22" name="21 Rectángulo redondeado"/>
          <p:cNvSpPr/>
          <p:nvPr/>
        </p:nvSpPr>
        <p:spPr>
          <a:xfrm>
            <a:off x="2214546" y="1267620"/>
            <a:ext cx="2129771" cy="201892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GT" dirty="0" smtClean="0"/>
              <a:t>Explotar nuestras ventajas competitivas</a:t>
            </a:r>
            <a:endParaRPr lang="es-GT" dirty="0"/>
          </a:p>
        </p:txBody>
      </p:sp>
      <p:sp>
        <p:nvSpPr>
          <p:cNvPr id="23" name="22 Rectángulo redondeado"/>
          <p:cNvSpPr/>
          <p:nvPr/>
        </p:nvSpPr>
        <p:spPr>
          <a:xfrm>
            <a:off x="2214546" y="3625074"/>
            <a:ext cx="2129771" cy="201892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GT" dirty="0" smtClean="0"/>
              <a:t>Hacer mas y mejor de lo mismo</a:t>
            </a:r>
            <a:endParaRPr lang="es-GT" dirty="0"/>
          </a:p>
        </p:txBody>
      </p:sp>
      <p:sp>
        <p:nvSpPr>
          <p:cNvPr id="24" name="23 Rectángulo redondeado"/>
          <p:cNvSpPr/>
          <p:nvPr/>
        </p:nvSpPr>
        <p:spPr>
          <a:xfrm>
            <a:off x="4857752" y="1267620"/>
            <a:ext cx="2129771" cy="201892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GT" dirty="0" smtClean="0"/>
              <a:t>Crear y buscar ventajas únicas y nuevas</a:t>
            </a:r>
            <a:endParaRPr lang="es-GT" dirty="0"/>
          </a:p>
        </p:txBody>
      </p:sp>
      <p:sp>
        <p:nvSpPr>
          <p:cNvPr id="25" name="24 Rectángulo redondeado"/>
          <p:cNvSpPr/>
          <p:nvPr/>
        </p:nvSpPr>
        <p:spPr>
          <a:xfrm>
            <a:off x="4857752" y="3625074"/>
            <a:ext cx="2129771" cy="2018926"/>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GT" dirty="0" smtClean="0"/>
              <a:t>Re segmentación de mercado para crear nichos nuevos</a:t>
            </a:r>
            <a:endParaRPr lang="es-GT" dirty="0"/>
          </a:p>
        </p:txBody>
      </p:sp>
    </p:spTree>
    <p:extLst>
      <p:ext uri="{BB962C8B-B14F-4D97-AF65-F5344CB8AC3E}">
        <p14:creationId xmlns:p14="http://schemas.microsoft.com/office/powerpoint/2010/main" val="22640015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8"/>
          <p:cNvSpPr txBox="1">
            <a:spLocks noChangeArrowheads="1"/>
          </p:cNvSpPr>
          <p:nvPr/>
        </p:nvSpPr>
        <p:spPr bwMode="auto">
          <a:xfrm>
            <a:off x="5715000" y="1615976"/>
            <a:ext cx="2635658" cy="584775"/>
          </a:xfrm>
          <a:prstGeom prst="rect">
            <a:avLst/>
          </a:prstGeom>
          <a:noFill/>
          <a:ln w="9525" algn="ctr">
            <a:noFill/>
            <a:miter lim="800000"/>
            <a:headEnd/>
            <a:tailEnd/>
          </a:ln>
          <a:effectLst/>
        </p:spPr>
        <p:txBody>
          <a:bodyPr wrap="none">
            <a:spAutoFit/>
          </a:bodyPr>
          <a:lstStyle/>
          <a:p>
            <a:pPr eaLnBrk="0" hangingPunct="0"/>
            <a:r>
              <a:rPr lang="en-US" sz="1600" dirty="0" smtClean="0"/>
              <a:t>Incremento en la velocidad</a:t>
            </a:r>
          </a:p>
          <a:p>
            <a:pPr eaLnBrk="0" hangingPunct="0"/>
            <a:r>
              <a:rPr lang="en-US" sz="1600" dirty="0" smtClean="0"/>
              <a:t>De los procesos</a:t>
            </a:r>
            <a:endParaRPr lang="en-US" sz="1600" dirty="0"/>
          </a:p>
        </p:txBody>
      </p:sp>
      <p:sp>
        <p:nvSpPr>
          <p:cNvPr id="18" name="Text Box 39"/>
          <p:cNvSpPr txBox="1">
            <a:spLocks noChangeArrowheads="1"/>
          </p:cNvSpPr>
          <p:nvPr/>
        </p:nvSpPr>
        <p:spPr bwMode="auto">
          <a:xfrm>
            <a:off x="604838" y="1412776"/>
            <a:ext cx="2595562" cy="581025"/>
          </a:xfrm>
          <a:prstGeom prst="rect">
            <a:avLst/>
          </a:prstGeom>
          <a:noFill/>
          <a:ln w="9525" algn="ctr">
            <a:noFill/>
            <a:miter lim="800000"/>
            <a:headEnd/>
            <a:tailEnd/>
          </a:ln>
          <a:effectLst/>
        </p:spPr>
        <p:txBody>
          <a:bodyPr>
            <a:spAutoFit/>
          </a:bodyPr>
          <a:lstStyle/>
          <a:p>
            <a:pPr algn="r" eaLnBrk="0" hangingPunct="0"/>
            <a:r>
              <a:rPr lang="en-US" sz="1600" dirty="0"/>
              <a:t>Aumento de precisión y </a:t>
            </a:r>
            <a:r>
              <a:rPr lang="en-US" sz="1600" dirty="0" smtClean="0"/>
              <a:t>rapidez</a:t>
            </a:r>
            <a:endParaRPr lang="en-US" sz="1600" dirty="0"/>
          </a:p>
        </p:txBody>
      </p:sp>
      <p:sp>
        <p:nvSpPr>
          <p:cNvPr id="19" name="Text Box 40"/>
          <p:cNvSpPr txBox="1">
            <a:spLocks noChangeArrowheads="1"/>
          </p:cNvSpPr>
          <p:nvPr/>
        </p:nvSpPr>
        <p:spPr bwMode="auto">
          <a:xfrm>
            <a:off x="5715000" y="5070376"/>
            <a:ext cx="2209800" cy="825500"/>
          </a:xfrm>
          <a:prstGeom prst="rect">
            <a:avLst/>
          </a:prstGeom>
          <a:noFill/>
          <a:ln w="9525" algn="ctr">
            <a:noFill/>
            <a:miter lim="800000"/>
            <a:headEnd/>
            <a:tailEnd/>
          </a:ln>
          <a:effectLst/>
        </p:spPr>
        <p:txBody>
          <a:bodyPr>
            <a:spAutoFit/>
          </a:bodyPr>
          <a:lstStyle/>
          <a:p>
            <a:pPr eaLnBrk="0" hangingPunct="0"/>
            <a:r>
              <a:rPr lang="en-US" sz="1600" dirty="0"/>
              <a:t>Aumento de la satisfacción del cliente</a:t>
            </a:r>
          </a:p>
        </p:txBody>
      </p:sp>
      <p:sp>
        <p:nvSpPr>
          <p:cNvPr id="20" name="Text Box 42"/>
          <p:cNvSpPr txBox="1">
            <a:spLocks noChangeArrowheads="1"/>
          </p:cNvSpPr>
          <p:nvPr/>
        </p:nvSpPr>
        <p:spPr bwMode="auto">
          <a:xfrm>
            <a:off x="333375" y="3368576"/>
            <a:ext cx="2105025" cy="825500"/>
          </a:xfrm>
          <a:prstGeom prst="rect">
            <a:avLst/>
          </a:prstGeom>
          <a:noFill/>
          <a:ln w="9525" algn="ctr">
            <a:noFill/>
            <a:miter lim="800000"/>
            <a:headEnd/>
            <a:tailEnd/>
          </a:ln>
          <a:effectLst/>
        </p:spPr>
        <p:txBody>
          <a:bodyPr>
            <a:spAutoFit/>
          </a:bodyPr>
          <a:lstStyle/>
          <a:p>
            <a:pPr algn="r" eaLnBrk="0" hangingPunct="0"/>
            <a:r>
              <a:rPr lang="en-US" sz="1600" dirty="0"/>
              <a:t>Aumento en la participación del mercado</a:t>
            </a:r>
          </a:p>
        </p:txBody>
      </p:sp>
      <p:sp>
        <p:nvSpPr>
          <p:cNvPr id="21" name="Text Box 47"/>
          <p:cNvSpPr txBox="1">
            <a:spLocks noChangeArrowheads="1"/>
          </p:cNvSpPr>
          <p:nvPr/>
        </p:nvSpPr>
        <p:spPr bwMode="auto">
          <a:xfrm>
            <a:off x="1095375" y="5022751"/>
            <a:ext cx="2105025" cy="581025"/>
          </a:xfrm>
          <a:prstGeom prst="rect">
            <a:avLst/>
          </a:prstGeom>
          <a:noFill/>
          <a:ln w="9525" algn="ctr">
            <a:noFill/>
            <a:miter lim="800000"/>
            <a:headEnd/>
            <a:tailEnd/>
          </a:ln>
          <a:effectLst/>
        </p:spPr>
        <p:txBody>
          <a:bodyPr>
            <a:spAutoFit/>
          </a:bodyPr>
          <a:lstStyle/>
          <a:p>
            <a:pPr algn="r" eaLnBrk="0" hangingPunct="0"/>
            <a:r>
              <a:rPr lang="en-US" sz="1600" dirty="0"/>
              <a:t>Mejora de la cálidad y Productividad</a:t>
            </a:r>
          </a:p>
        </p:txBody>
      </p:sp>
      <p:grpSp>
        <p:nvGrpSpPr>
          <p:cNvPr id="22" name="Group 55"/>
          <p:cNvGrpSpPr>
            <a:grpSpLocks/>
          </p:cNvGrpSpPr>
          <p:nvPr/>
        </p:nvGrpSpPr>
        <p:grpSpPr bwMode="auto">
          <a:xfrm>
            <a:off x="2484439" y="1630264"/>
            <a:ext cx="4103688" cy="3744912"/>
            <a:chOff x="1565" y="1241"/>
            <a:chExt cx="2585" cy="2359"/>
          </a:xfrm>
        </p:grpSpPr>
        <p:sp>
          <p:nvSpPr>
            <p:cNvPr id="23" name="AutoShape 3"/>
            <p:cNvSpPr>
              <a:spLocks noChangeArrowheads="1"/>
            </p:cNvSpPr>
            <p:nvPr/>
          </p:nvSpPr>
          <p:spPr bwMode="gray">
            <a:xfrm rot="39573186">
              <a:off x="3009" y="1645"/>
              <a:ext cx="499" cy="18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s-ES" dirty="0"/>
            </a:p>
          </p:txBody>
        </p:sp>
        <p:sp>
          <p:nvSpPr>
            <p:cNvPr id="24" name="AutoShape 4"/>
            <p:cNvSpPr>
              <a:spLocks noChangeArrowheads="1"/>
            </p:cNvSpPr>
            <p:nvPr/>
          </p:nvSpPr>
          <p:spPr bwMode="gray">
            <a:xfrm rot="3465783">
              <a:off x="3009" y="3008"/>
              <a:ext cx="499" cy="18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s-ES" dirty="0"/>
            </a:p>
          </p:txBody>
        </p:sp>
        <p:sp>
          <p:nvSpPr>
            <p:cNvPr id="25" name="AutoShape 5"/>
            <p:cNvSpPr>
              <a:spLocks noChangeArrowheads="1"/>
            </p:cNvSpPr>
            <p:nvPr/>
          </p:nvSpPr>
          <p:spPr bwMode="gray">
            <a:xfrm rot="35969022">
              <a:off x="2241" y="1693"/>
              <a:ext cx="499" cy="18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s-ES" dirty="0"/>
            </a:p>
          </p:txBody>
        </p:sp>
        <p:sp>
          <p:nvSpPr>
            <p:cNvPr id="26" name="AutoShape 6"/>
            <p:cNvSpPr>
              <a:spLocks noChangeArrowheads="1"/>
            </p:cNvSpPr>
            <p:nvPr/>
          </p:nvSpPr>
          <p:spPr bwMode="gray">
            <a:xfrm rot="7535209">
              <a:off x="2217" y="2987"/>
              <a:ext cx="499" cy="18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s-ES" dirty="0"/>
            </a:p>
          </p:txBody>
        </p:sp>
        <p:sp>
          <p:nvSpPr>
            <p:cNvPr id="27" name="AutoShape 7"/>
            <p:cNvSpPr>
              <a:spLocks noChangeArrowheads="1"/>
            </p:cNvSpPr>
            <p:nvPr/>
          </p:nvSpPr>
          <p:spPr bwMode="gray">
            <a:xfrm>
              <a:off x="3374" y="2355"/>
              <a:ext cx="499" cy="18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s-ES" dirty="0"/>
            </a:p>
          </p:txBody>
        </p:sp>
        <p:sp>
          <p:nvSpPr>
            <p:cNvPr id="28" name="AutoShape 8"/>
            <p:cNvSpPr>
              <a:spLocks noChangeArrowheads="1"/>
            </p:cNvSpPr>
            <p:nvPr/>
          </p:nvSpPr>
          <p:spPr bwMode="gray">
            <a:xfrm rot="-10800000">
              <a:off x="1856" y="2351"/>
              <a:ext cx="544" cy="182"/>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s-ES" dirty="0"/>
            </a:p>
          </p:txBody>
        </p:sp>
        <p:sp>
          <p:nvSpPr>
            <p:cNvPr id="29" name="Oval 9"/>
            <p:cNvSpPr>
              <a:spLocks noChangeArrowheads="1"/>
            </p:cNvSpPr>
            <p:nvPr/>
          </p:nvSpPr>
          <p:spPr bwMode="invGray">
            <a:xfrm>
              <a:off x="1696" y="1241"/>
              <a:ext cx="2358" cy="2359"/>
            </a:xfrm>
            <a:prstGeom prst="ellipse">
              <a:avLst/>
            </a:prstGeom>
            <a:noFill/>
            <a:ln w="38100" algn="ctr">
              <a:solidFill>
                <a:schemeClr val="tx1"/>
              </a:solidFill>
              <a:round/>
              <a:headEnd/>
              <a:tailEnd/>
            </a:ln>
            <a:effectLst/>
          </p:spPr>
          <p:txBody>
            <a:bodyPr anchor="ctr">
              <a:spAutoFit/>
            </a:bodyPr>
            <a:lstStyle/>
            <a:p>
              <a:endParaRPr lang="es-ES" dirty="0"/>
            </a:p>
          </p:txBody>
        </p:sp>
        <p:grpSp>
          <p:nvGrpSpPr>
            <p:cNvPr id="30" name="Group 10"/>
            <p:cNvGrpSpPr>
              <a:grpSpLocks/>
            </p:cNvGrpSpPr>
            <p:nvPr/>
          </p:nvGrpSpPr>
          <p:grpSpPr bwMode="auto">
            <a:xfrm>
              <a:off x="2160" y="1278"/>
              <a:ext cx="227" cy="227"/>
              <a:chOff x="1973" y="1706"/>
              <a:chExt cx="227" cy="227"/>
            </a:xfrm>
          </p:grpSpPr>
          <p:sp>
            <p:nvSpPr>
              <p:cNvPr id="63" name="Oval 11"/>
              <p:cNvSpPr>
                <a:spLocks noChangeArrowheads="1"/>
              </p:cNvSpPr>
              <p:nvPr/>
            </p:nvSpPr>
            <p:spPr bwMode="gray">
              <a:xfrm>
                <a:off x="1973" y="1706"/>
                <a:ext cx="227" cy="227"/>
              </a:xfrm>
              <a:prstGeom prst="ellipse">
                <a:avLst/>
              </a:prstGeom>
              <a:solidFill>
                <a:srgbClr val="3333FF"/>
              </a:solidFill>
              <a:ln w="9525" algn="ctr">
                <a:noFill/>
                <a:round/>
                <a:headEnd/>
                <a:tailEnd/>
              </a:ln>
              <a:effectLst/>
            </p:spPr>
            <p:txBody>
              <a:bodyPr wrap="none" anchor="ctr"/>
              <a:lstStyle/>
              <a:p>
                <a:endParaRPr lang="es-ES" dirty="0"/>
              </a:p>
            </p:txBody>
          </p:sp>
          <p:sp>
            <p:nvSpPr>
              <p:cNvPr id="64" name="Oval 12"/>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s-ES" dirty="0"/>
              </a:p>
            </p:txBody>
          </p:sp>
        </p:grpSp>
        <p:grpSp>
          <p:nvGrpSpPr>
            <p:cNvPr id="31" name="Group 13"/>
            <p:cNvGrpSpPr>
              <a:grpSpLocks/>
            </p:cNvGrpSpPr>
            <p:nvPr/>
          </p:nvGrpSpPr>
          <p:grpSpPr bwMode="auto">
            <a:xfrm>
              <a:off x="1565" y="2321"/>
              <a:ext cx="227" cy="227"/>
              <a:chOff x="1565" y="2659"/>
              <a:chExt cx="227" cy="227"/>
            </a:xfrm>
          </p:grpSpPr>
          <p:sp>
            <p:nvSpPr>
              <p:cNvPr id="61" name="Oval 14"/>
              <p:cNvSpPr>
                <a:spLocks noChangeArrowheads="1"/>
              </p:cNvSpPr>
              <p:nvPr/>
            </p:nvSpPr>
            <p:spPr bwMode="gray">
              <a:xfrm>
                <a:off x="1565" y="2659"/>
                <a:ext cx="227" cy="227"/>
              </a:xfrm>
              <a:prstGeom prst="ellipse">
                <a:avLst/>
              </a:prstGeom>
              <a:solidFill>
                <a:srgbClr val="FF0000"/>
              </a:solidFill>
              <a:ln w="9525" algn="ctr">
                <a:noFill/>
                <a:round/>
                <a:headEnd/>
                <a:tailEnd/>
              </a:ln>
              <a:effectLst/>
            </p:spPr>
            <p:txBody>
              <a:bodyPr wrap="none" anchor="ctr"/>
              <a:lstStyle/>
              <a:p>
                <a:endParaRPr lang="es-ES" dirty="0"/>
              </a:p>
            </p:txBody>
          </p:sp>
          <p:sp>
            <p:nvSpPr>
              <p:cNvPr id="62" name="Oval 15"/>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s-ES" dirty="0"/>
              </a:p>
            </p:txBody>
          </p:sp>
        </p:grpSp>
        <p:grpSp>
          <p:nvGrpSpPr>
            <p:cNvPr id="32" name="Group 16"/>
            <p:cNvGrpSpPr>
              <a:grpSpLocks/>
            </p:cNvGrpSpPr>
            <p:nvPr/>
          </p:nvGrpSpPr>
          <p:grpSpPr bwMode="auto">
            <a:xfrm>
              <a:off x="2109" y="3293"/>
              <a:ext cx="227" cy="227"/>
              <a:chOff x="2109" y="3612"/>
              <a:chExt cx="227" cy="227"/>
            </a:xfrm>
          </p:grpSpPr>
          <p:sp>
            <p:nvSpPr>
              <p:cNvPr id="59" name="Oval 17"/>
              <p:cNvSpPr>
                <a:spLocks noChangeArrowheads="1"/>
              </p:cNvSpPr>
              <p:nvPr/>
            </p:nvSpPr>
            <p:spPr bwMode="gray">
              <a:xfrm>
                <a:off x="2109" y="3612"/>
                <a:ext cx="227" cy="227"/>
              </a:xfrm>
              <a:prstGeom prst="ellipse">
                <a:avLst/>
              </a:prstGeom>
              <a:solidFill>
                <a:srgbClr val="00FF00"/>
              </a:solidFill>
              <a:ln w="9525" algn="ctr">
                <a:noFill/>
                <a:round/>
                <a:headEnd/>
                <a:tailEnd/>
              </a:ln>
              <a:effectLst/>
            </p:spPr>
            <p:txBody>
              <a:bodyPr wrap="none" anchor="ctr"/>
              <a:lstStyle/>
              <a:p>
                <a:endParaRPr lang="es-ES" dirty="0"/>
              </a:p>
            </p:txBody>
          </p:sp>
          <p:sp>
            <p:nvSpPr>
              <p:cNvPr id="60" name="Oval 18"/>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s-ES" dirty="0"/>
              </a:p>
            </p:txBody>
          </p:sp>
        </p:grpSp>
        <p:grpSp>
          <p:nvGrpSpPr>
            <p:cNvPr id="33" name="Group 19"/>
            <p:cNvGrpSpPr>
              <a:grpSpLocks/>
            </p:cNvGrpSpPr>
            <p:nvPr/>
          </p:nvGrpSpPr>
          <p:grpSpPr bwMode="auto">
            <a:xfrm>
              <a:off x="3325" y="1265"/>
              <a:ext cx="227" cy="227"/>
              <a:chOff x="3470" y="1706"/>
              <a:chExt cx="227" cy="227"/>
            </a:xfrm>
          </p:grpSpPr>
          <p:sp>
            <p:nvSpPr>
              <p:cNvPr id="57" name="Oval 20"/>
              <p:cNvSpPr>
                <a:spLocks noChangeArrowheads="1"/>
              </p:cNvSpPr>
              <p:nvPr/>
            </p:nvSpPr>
            <p:spPr bwMode="gray">
              <a:xfrm>
                <a:off x="3470" y="1706"/>
                <a:ext cx="227" cy="227"/>
              </a:xfrm>
              <a:prstGeom prst="ellipse">
                <a:avLst/>
              </a:prstGeom>
              <a:solidFill>
                <a:srgbClr val="FFFF00"/>
              </a:solidFill>
              <a:ln w="9525" algn="ctr">
                <a:noFill/>
                <a:round/>
                <a:headEnd/>
                <a:tailEnd/>
              </a:ln>
              <a:effectLst/>
            </p:spPr>
            <p:txBody>
              <a:bodyPr wrap="none" anchor="ctr"/>
              <a:lstStyle/>
              <a:p>
                <a:endParaRPr lang="es-ES" dirty="0"/>
              </a:p>
            </p:txBody>
          </p:sp>
          <p:sp>
            <p:nvSpPr>
              <p:cNvPr id="58"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s-ES" dirty="0"/>
              </a:p>
            </p:txBody>
          </p:sp>
        </p:grpSp>
        <p:grpSp>
          <p:nvGrpSpPr>
            <p:cNvPr id="34" name="Group 22"/>
            <p:cNvGrpSpPr>
              <a:grpSpLocks/>
            </p:cNvGrpSpPr>
            <p:nvPr/>
          </p:nvGrpSpPr>
          <p:grpSpPr bwMode="auto">
            <a:xfrm>
              <a:off x="3923" y="2321"/>
              <a:ext cx="227" cy="227"/>
              <a:chOff x="3923" y="2659"/>
              <a:chExt cx="227" cy="227"/>
            </a:xfrm>
          </p:grpSpPr>
          <p:sp>
            <p:nvSpPr>
              <p:cNvPr id="55" name="Oval 23"/>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s-ES" dirty="0"/>
              </a:p>
            </p:txBody>
          </p:sp>
          <p:sp>
            <p:nvSpPr>
              <p:cNvPr id="56" name="Oval 24"/>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s-ES" dirty="0"/>
              </a:p>
            </p:txBody>
          </p:sp>
        </p:grpSp>
        <p:grpSp>
          <p:nvGrpSpPr>
            <p:cNvPr id="35" name="Group 25"/>
            <p:cNvGrpSpPr>
              <a:grpSpLocks/>
            </p:cNvGrpSpPr>
            <p:nvPr/>
          </p:nvGrpSpPr>
          <p:grpSpPr bwMode="auto">
            <a:xfrm>
              <a:off x="3360" y="3329"/>
              <a:ext cx="227" cy="227"/>
              <a:chOff x="3515" y="3521"/>
              <a:chExt cx="227" cy="227"/>
            </a:xfrm>
          </p:grpSpPr>
          <p:sp>
            <p:nvSpPr>
              <p:cNvPr id="53" name="Oval 26"/>
              <p:cNvSpPr>
                <a:spLocks noChangeArrowheads="1"/>
              </p:cNvSpPr>
              <p:nvPr/>
            </p:nvSpPr>
            <p:spPr bwMode="gray">
              <a:xfrm>
                <a:off x="3515" y="3521"/>
                <a:ext cx="227" cy="227"/>
              </a:xfrm>
              <a:prstGeom prst="ellipse">
                <a:avLst/>
              </a:prstGeom>
              <a:solidFill>
                <a:srgbClr val="008000"/>
              </a:solidFill>
              <a:ln w="9525" algn="ctr">
                <a:noFill/>
                <a:round/>
                <a:headEnd/>
                <a:tailEnd/>
              </a:ln>
              <a:effectLst/>
            </p:spPr>
            <p:txBody>
              <a:bodyPr wrap="none" anchor="ctr"/>
              <a:lstStyle/>
              <a:p>
                <a:endParaRPr lang="es-ES" dirty="0"/>
              </a:p>
            </p:txBody>
          </p:sp>
          <p:sp>
            <p:nvSpPr>
              <p:cNvPr id="54" name="Oval 27"/>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s-ES" dirty="0"/>
              </a:p>
            </p:txBody>
          </p:sp>
        </p:grpSp>
        <p:sp>
          <p:nvSpPr>
            <p:cNvPr id="36" name="Oval 28"/>
            <p:cNvSpPr>
              <a:spLocks noChangeArrowheads="1"/>
            </p:cNvSpPr>
            <p:nvPr/>
          </p:nvSpPr>
          <p:spPr bwMode="gray">
            <a:xfrm>
              <a:off x="2283" y="1841"/>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dirty="0"/>
            </a:p>
          </p:txBody>
        </p:sp>
        <p:sp>
          <p:nvSpPr>
            <p:cNvPr id="37" name="Oval 29"/>
            <p:cNvSpPr>
              <a:spLocks noChangeArrowheads="1"/>
            </p:cNvSpPr>
            <p:nvPr/>
          </p:nvSpPr>
          <p:spPr bwMode="gray">
            <a:xfrm>
              <a:off x="2286" y="1845"/>
              <a:ext cx="1225" cy="1225"/>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es-ES" dirty="0"/>
            </a:p>
          </p:txBody>
        </p:sp>
        <p:sp>
          <p:nvSpPr>
            <p:cNvPr id="38" name="Oval 30"/>
            <p:cNvSpPr>
              <a:spLocks noChangeArrowheads="1"/>
            </p:cNvSpPr>
            <p:nvPr/>
          </p:nvSpPr>
          <p:spPr bwMode="gray">
            <a:xfrm>
              <a:off x="2363" y="1921"/>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dirty="0"/>
            </a:p>
          </p:txBody>
        </p:sp>
        <p:sp>
          <p:nvSpPr>
            <p:cNvPr id="39" name="Oval 31"/>
            <p:cNvSpPr>
              <a:spLocks noChangeArrowheads="1"/>
            </p:cNvSpPr>
            <p:nvPr/>
          </p:nvSpPr>
          <p:spPr bwMode="gray">
            <a:xfrm>
              <a:off x="2352" y="1904"/>
              <a:ext cx="1065" cy="1065"/>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es-ES" dirty="0"/>
            </a:p>
          </p:txBody>
        </p:sp>
        <p:grpSp>
          <p:nvGrpSpPr>
            <p:cNvPr id="40" name="Group 44"/>
            <p:cNvGrpSpPr>
              <a:grpSpLocks/>
            </p:cNvGrpSpPr>
            <p:nvPr/>
          </p:nvGrpSpPr>
          <p:grpSpPr bwMode="auto">
            <a:xfrm>
              <a:off x="2416" y="1974"/>
              <a:ext cx="959" cy="959"/>
              <a:chOff x="2416" y="1974"/>
              <a:chExt cx="959" cy="959"/>
            </a:xfrm>
          </p:grpSpPr>
          <p:sp>
            <p:nvSpPr>
              <p:cNvPr id="48" name="Oval 32"/>
              <p:cNvSpPr>
                <a:spLocks noChangeArrowheads="1"/>
              </p:cNvSpPr>
              <p:nvPr/>
            </p:nvSpPr>
            <p:spPr bwMode="gray">
              <a:xfrm>
                <a:off x="2416" y="1974"/>
                <a:ext cx="959" cy="959"/>
              </a:xfrm>
              <a:prstGeom prst="ellipse">
                <a:avLst/>
              </a:prstGeom>
              <a:solidFill>
                <a:srgbClr val="333333"/>
              </a:solidFill>
              <a:ln w="38100" algn="ctr">
                <a:noFill/>
                <a:round/>
                <a:headEnd/>
                <a:tailEnd/>
              </a:ln>
              <a:effectLst/>
            </p:spPr>
            <p:txBody>
              <a:bodyPr anchor="ctr">
                <a:spAutoFit/>
              </a:bodyPr>
              <a:lstStyle/>
              <a:p>
                <a:endParaRPr lang="es-ES" dirty="0"/>
              </a:p>
            </p:txBody>
          </p:sp>
          <p:sp>
            <p:nvSpPr>
              <p:cNvPr id="49" name="Oval 33"/>
              <p:cNvSpPr>
                <a:spLocks noChangeArrowheads="1"/>
              </p:cNvSpPr>
              <p:nvPr/>
            </p:nvSpPr>
            <p:spPr bwMode="gray">
              <a:xfrm>
                <a:off x="2430" y="1986"/>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S" dirty="0"/>
              </a:p>
            </p:txBody>
          </p:sp>
          <p:sp>
            <p:nvSpPr>
              <p:cNvPr id="50" name="Oval 34"/>
              <p:cNvSpPr>
                <a:spLocks noChangeArrowheads="1"/>
              </p:cNvSpPr>
              <p:nvPr/>
            </p:nvSpPr>
            <p:spPr bwMode="gray">
              <a:xfrm>
                <a:off x="2441" y="1992"/>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S" dirty="0"/>
              </a:p>
            </p:txBody>
          </p:sp>
          <p:sp>
            <p:nvSpPr>
              <p:cNvPr id="51" name="Oval 35"/>
              <p:cNvSpPr>
                <a:spLocks noChangeArrowheads="1"/>
              </p:cNvSpPr>
              <p:nvPr/>
            </p:nvSpPr>
            <p:spPr bwMode="gray">
              <a:xfrm>
                <a:off x="2451" y="2001"/>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S" dirty="0"/>
              </a:p>
            </p:txBody>
          </p:sp>
          <p:sp>
            <p:nvSpPr>
              <p:cNvPr id="52" name="Oval 36"/>
              <p:cNvSpPr>
                <a:spLocks noChangeArrowheads="1"/>
              </p:cNvSpPr>
              <p:nvPr/>
            </p:nvSpPr>
            <p:spPr bwMode="gray">
              <a:xfrm>
                <a:off x="2502" y="2024"/>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S" dirty="0"/>
              </a:p>
            </p:txBody>
          </p:sp>
        </p:grpSp>
        <p:sp>
          <p:nvSpPr>
            <p:cNvPr id="41" name="Text Box 37"/>
            <p:cNvSpPr txBox="1">
              <a:spLocks noChangeArrowheads="1"/>
            </p:cNvSpPr>
            <p:nvPr/>
          </p:nvSpPr>
          <p:spPr bwMode="auto">
            <a:xfrm>
              <a:off x="2381" y="2296"/>
              <a:ext cx="1052" cy="330"/>
            </a:xfrm>
            <a:prstGeom prst="rect">
              <a:avLst/>
            </a:prstGeom>
            <a:noFill/>
            <a:ln w="9525" algn="ctr">
              <a:noFill/>
              <a:miter lim="800000"/>
              <a:headEnd/>
              <a:tailEnd/>
            </a:ln>
            <a:effectLst/>
          </p:spPr>
          <p:txBody>
            <a:bodyPr wrap="square">
              <a:spAutoFit/>
            </a:bodyPr>
            <a:lstStyle/>
            <a:p>
              <a:pPr algn="ctr" eaLnBrk="0" hangingPunct="0"/>
              <a:r>
                <a:rPr lang="en-US" sz="2800" b="1" dirty="0" smtClean="0">
                  <a:solidFill>
                    <a:srgbClr val="000000"/>
                  </a:solidFill>
                </a:rPr>
                <a:t>METAS</a:t>
              </a:r>
              <a:endParaRPr lang="en-US" sz="3200" b="1" dirty="0">
                <a:solidFill>
                  <a:srgbClr val="000000"/>
                </a:solidFill>
              </a:endParaRPr>
            </a:p>
          </p:txBody>
        </p:sp>
        <p:sp>
          <p:nvSpPr>
            <p:cNvPr id="42" name="Text Box 48"/>
            <p:cNvSpPr txBox="1">
              <a:spLocks noChangeArrowheads="1"/>
            </p:cNvSpPr>
            <p:nvPr/>
          </p:nvSpPr>
          <p:spPr bwMode="auto">
            <a:xfrm>
              <a:off x="3356" y="1253"/>
              <a:ext cx="196" cy="231"/>
            </a:xfrm>
            <a:prstGeom prst="rect">
              <a:avLst/>
            </a:prstGeom>
            <a:noFill/>
            <a:ln w="9525">
              <a:noFill/>
              <a:miter lim="800000"/>
              <a:headEnd/>
              <a:tailEnd/>
            </a:ln>
            <a:effectLst/>
          </p:spPr>
          <p:txBody>
            <a:bodyPr wrap="none">
              <a:spAutoFit/>
            </a:bodyPr>
            <a:lstStyle/>
            <a:p>
              <a:r>
                <a:rPr lang="es-MX" dirty="0">
                  <a:solidFill>
                    <a:srgbClr val="000000"/>
                  </a:solidFill>
                </a:rPr>
                <a:t>1</a:t>
              </a:r>
              <a:endParaRPr lang="es-ES" dirty="0">
                <a:solidFill>
                  <a:srgbClr val="000000"/>
                </a:solidFill>
              </a:endParaRPr>
            </a:p>
          </p:txBody>
        </p:sp>
        <p:sp>
          <p:nvSpPr>
            <p:cNvPr id="43" name="Text Box 49"/>
            <p:cNvSpPr txBox="1">
              <a:spLocks noChangeArrowheads="1"/>
            </p:cNvSpPr>
            <p:nvPr/>
          </p:nvSpPr>
          <p:spPr bwMode="auto">
            <a:xfrm>
              <a:off x="3932" y="2313"/>
              <a:ext cx="196" cy="231"/>
            </a:xfrm>
            <a:prstGeom prst="rect">
              <a:avLst/>
            </a:prstGeom>
            <a:noFill/>
            <a:ln w="9525">
              <a:noFill/>
              <a:miter lim="800000"/>
              <a:headEnd/>
              <a:tailEnd/>
            </a:ln>
            <a:effectLst/>
          </p:spPr>
          <p:txBody>
            <a:bodyPr wrap="none">
              <a:spAutoFit/>
            </a:bodyPr>
            <a:lstStyle/>
            <a:p>
              <a:r>
                <a:rPr lang="es-MX" dirty="0">
                  <a:solidFill>
                    <a:srgbClr val="000000"/>
                  </a:solidFill>
                </a:rPr>
                <a:t>2</a:t>
              </a:r>
              <a:endParaRPr lang="es-ES" dirty="0">
                <a:solidFill>
                  <a:srgbClr val="000000"/>
                </a:solidFill>
              </a:endParaRPr>
            </a:p>
          </p:txBody>
        </p:sp>
        <p:sp>
          <p:nvSpPr>
            <p:cNvPr id="44" name="Text Box 50"/>
            <p:cNvSpPr txBox="1">
              <a:spLocks noChangeArrowheads="1"/>
            </p:cNvSpPr>
            <p:nvPr/>
          </p:nvSpPr>
          <p:spPr bwMode="auto">
            <a:xfrm>
              <a:off x="3360" y="3294"/>
              <a:ext cx="196" cy="231"/>
            </a:xfrm>
            <a:prstGeom prst="rect">
              <a:avLst/>
            </a:prstGeom>
            <a:noFill/>
            <a:ln w="9525">
              <a:noFill/>
              <a:miter lim="800000"/>
              <a:headEnd/>
              <a:tailEnd/>
            </a:ln>
            <a:effectLst/>
          </p:spPr>
          <p:txBody>
            <a:bodyPr wrap="none">
              <a:spAutoFit/>
            </a:bodyPr>
            <a:lstStyle/>
            <a:p>
              <a:r>
                <a:rPr lang="es-MX" dirty="0">
                  <a:solidFill>
                    <a:schemeClr val="bg1"/>
                  </a:solidFill>
                </a:rPr>
                <a:t>3</a:t>
              </a:r>
              <a:endParaRPr lang="es-ES" dirty="0">
                <a:solidFill>
                  <a:schemeClr val="bg1"/>
                </a:solidFill>
              </a:endParaRPr>
            </a:p>
          </p:txBody>
        </p:sp>
        <p:sp>
          <p:nvSpPr>
            <p:cNvPr id="45" name="Text Box 51"/>
            <p:cNvSpPr txBox="1">
              <a:spLocks noChangeArrowheads="1"/>
            </p:cNvSpPr>
            <p:nvPr/>
          </p:nvSpPr>
          <p:spPr bwMode="auto">
            <a:xfrm>
              <a:off x="2112" y="3290"/>
              <a:ext cx="196" cy="231"/>
            </a:xfrm>
            <a:prstGeom prst="rect">
              <a:avLst/>
            </a:prstGeom>
            <a:noFill/>
            <a:ln w="9525">
              <a:noFill/>
              <a:miter lim="800000"/>
              <a:headEnd/>
              <a:tailEnd/>
            </a:ln>
            <a:effectLst/>
          </p:spPr>
          <p:txBody>
            <a:bodyPr wrap="none">
              <a:spAutoFit/>
            </a:bodyPr>
            <a:lstStyle/>
            <a:p>
              <a:r>
                <a:rPr lang="es-MX" dirty="0">
                  <a:solidFill>
                    <a:srgbClr val="000000"/>
                  </a:solidFill>
                </a:rPr>
                <a:t>4</a:t>
              </a:r>
              <a:endParaRPr lang="es-ES" dirty="0">
                <a:solidFill>
                  <a:srgbClr val="000000"/>
                </a:solidFill>
              </a:endParaRPr>
            </a:p>
          </p:txBody>
        </p:sp>
        <p:sp>
          <p:nvSpPr>
            <p:cNvPr id="46" name="Text Box 52"/>
            <p:cNvSpPr txBox="1">
              <a:spLocks noChangeArrowheads="1"/>
            </p:cNvSpPr>
            <p:nvPr/>
          </p:nvSpPr>
          <p:spPr bwMode="auto">
            <a:xfrm>
              <a:off x="2160" y="1253"/>
              <a:ext cx="196" cy="231"/>
            </a:xfrm>
            <a:prstGeom prst="rect">
              <a:avLst/>
            </a:prstGeom>
            <a:noFill/>
            <a:ln w="9525">
              <a:noFill/>
              <a:miter lim="800000"/>
              <a:headEnd/>
              <a:tailEnd/>
            </a:ln>
            <a:effectLst/>
          </p:spPr>
          <p:txBody>
            <a:bodyPr wrap="none">
              <a:spAutoFit/>
            </a:bodyPr>
            <a:lstStyle/>
            <a:p>
              <a:r>
                <a:rPr lang="es-MX" dirty="0">
                  <a:solidFill>
                    <a:schemeClr val="bg1"/>
                  </a:solidFill>
                </a:rPr>
                <a:t>6</a:t>
              </a:r>
              <a:endParaRPr lang="es-ES" dirty="0">
                <a:solidFill>
                  <a:schemeClr val="bg1"/>
                </a:solidFill>
              </a:endParaRPr>
            </a:p>
          </p:txBody>
        </p:sp>
        <p:sp>
          <p:nvSpPr>
            <p:cNvPr id="47" name="Text Box 53"/>
            <p:cNvSpPr txBox="1">
              <a:spLocks noChangeArrowheads="1"/>
            </p:cNvSpPr>
            <p:nvPr/>
          </p:nvSpPr>
          <p:spPr bwMode="auto">
            <a:xfrm>
              <a:off x="1595" y="2313"/>
              <a:ext cx="196" cy="231"/>
            </a:xfrm>
            <a:prstGeom prst="rect">
              <a:avLst/>
            </a:prstGeom>
            <a:noFill/>
            <a:ln w="9525">
              <a:noFill/>
              <a:miter lim="800000"/>
              <a:headEnd/>
              <a:tailEnd/>
            </a:ln>
            <a:effectLst/>
          </p:spPr>
          <p:txBody>
            <a:bodyPr wrap="none">
              <a:spAutoFit/>
            </a:bodyPr>
            <a:lstStyle/>
            <a:p>
              <a:r>
                <a:rPr lang="es-MX" dirty="0">
                  <a:solidFill>
                    <a:schemeClr val="bg1"/>
                  </a:solidFill>
                </a:rPr>
                <a:t>5</a:t>
              </a:r>
              <a:endParaRPr lang="es-ES" dirty="0">
                <a:solidFill>
                  <a:schemeClr val="bg1"/>
                </a:solidFill>
              </a:endParaRPr>
            </a:p>
          </p:txBody>
        </p:sp>
      </p:grpSp>
      <p:sp>
        <p:nvSpPr>
          <p:cNvPr id="65" name="Text Box 41"/>
          <p:cNvSpPr txBox="1">
            <a:spLocks noChangeArrowheads="1"/>
          </p:cNvSpPr>
          <p:nvPr/>
        </p:nvSpPr>
        <p:spPr bwMode="auto">
          <a:xfrm>
            <a:off x="6553200" y="3401179"/>
            <a:ext cx="2514600" cy="830997"/>
          </a:xfrm>
          <a:prstGeom prst="rect">
            <a:avLst/>
          </a:prstGeom>
          <a:noFill/>
          <a:ln w="9525" algn="ctr">
            <a:noFill/>
            <a:miter lim="800000"/>
            <a:headEnd/>
            <a:tailEnd/>
          </a:ln>
          <a:effectLst/>
        </p:spPr>
        <p:txBody>
          <a:bodyPr>
            <a:spAutoFit/>
          </a:bodyPr>
          <a:lstStyle/>
          <a:p>
            <a:pPr eaLnBrk="0" hangingPunct="0"/>
            <a:r>
              <a:rPr lang="en-US" sz="1600" dirty="0"/>
              <a:t>Disminución de Costos </a:t>
            </a:r>
            <a:endParaRPr lang="en-US" sz="1600" dirty="0" smtClean="0"/>
          </a:p>
          <a:p>
            <a:pPr eaLnBrk="0" hangingPunct="0"/>
            <a:r>
              <a:rPr lang="en-US" sz="1600" dirty="0" smtClean="0"/>
              <a:t>Y reducción de inventarios</a:t>
            </a:r>
            <a:endParaRPr lang="en-US" sz="1600" dirty="0"/>
          </a:p>
        </p:txBody>
      </p:sp>
      <p:sp>
        <p:nvSpPr>
          <p:cNvPr id="66" name="1 Título"/>
          <p:cNvSpPr>
            <a:spLocks noGrp="1"/>
          </p:cNvSpPr>
          <p:nvPr>
            <p:ph type="title"/>
          </p:nvPr>
        </p:nvSpPr>
        <p:spPr>
          <a:xfrm>
            <a:off x="35496" y="-1488"/>
            <a:ext cx="7068015" cy="838200"/>
          </a:xfrm>
        </p:spPr>
        <p:txBody>
          <a:bodyPr>
            <a:normAutofit fontScale="90000"/>
          </a:bodyPr>
          <a:lstStyle/>
          <a:p>
            <a:r>
              <a:rPr lang="es-GT" dirty="0" smtClean="0"/>
              <a:t>METAS IMPORTANTES EN </a:t>
            </a:r>
            <a:r>
              <a:rPr lang="es-GT" dirty="0" smtClean="0"/>
              <a:t>TODA EMPRESA AGRÍCOLA-INDUSTRIAL</a:t>
            </a:r>
            <a:endParaRPr lang="es-GT" dirty="0"/>
          </a:p>
        </p:txBody>
      </p:sp>
    </p:spTree>
    <p:extLst>
      <p:ext uri="{BB962C8B-B14F-4D97-AF65-F5344CB8AC3E}">
        <p14:creationId xmlns:p14="http://schemas.microsoft.com/office/powerpoint/2010/main" val="226400155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style.rotation</p:attrName>
                                        </p:attrNameLst>
                                      </p:cBhvr>
                                      <p:tavLst>
                                        <p:tav tm="0">
                                          <p:val>
                                            <p:fltVal val="720"/>
                                          </p:val>
                                        </p:tav>
                                        <p:tav tm="100000">
                                          <p:val>
                                            <p:fltVal val="0"/>
                                          </p:val>
                                        </p:tav>
                                      </p:tavLst>
                                    </p:anim>
                                    <p:anim calcmode="lin" valueType="num">
                                      <p:cBhvr>
                                        <p:cTn id="9" dur="2000" fill="hold"/>
                                        <p:tgtEl>
                                          <p:spTgt spid="22"/>
                                        </p:tgtEl>
                                        <p:attrNameLst>
                                          <p:attrName>ppt_h</p:attrName>
                                        </p:attrNameLst>
                                      </p:cBhvr>
                                      <p:tavLst>
                                        <p:tav tm="0">
                                          <p:val>
                                            <p:fltVal val="0"/>
                                          </p:val>
                                        </p:tav>
                                        <p:tav tm="100000">
                                          <p:val>
                                            <p:strVal val="#ppt_h"/>
                                          </p:val>
                                        </p:tav>
                                      </p:tavLst>
                                    </p:anim>
                                    <p:anim calcmode="lin" valueType="num">
                                      <p:cBhvr>
                                        <p:cTn id="10" dur="2000" fill="hold"/>
                                        <p:tgtEl>
                                          <p:spTgt spid="2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2000"/>
                                        <p:tgtEl>
                                          <p:spTgt spid="65"/>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3048000"/>
            <a:ext cx="7488832" cy="1828800"/>
          </a:xfrm>
        </p:spPr>
        <p:txBody>
          <a:bodyPr>
            <a:normAutofit/>
          </a:bodyPr>
          <a:lstStyle/>
          <a:p>
            <a:pPr algn="l"/>
            <a:r>
              <a:rPr lang="es-ES" sz="2400" b="0" dirty="0">
                <a:solidFill>
                  <a:srgbClr val="7BCF27"/>
                </a:solidFill>
                <a:latin typeface="Calibri" pitchFamily="34" charset="0"/>
              </a:rPr>
              <a:t>presentación de</a:t>
            </a:r>
            <a:r>
              <a:rPr lang="es-ES" sz="2400" b="0" dirty="0">
                <a:solidFill>
                  <a:srgbClr val="262626"/>
                </a:solidFill>
              </a:rPr>
              <a:t/>
            </a:r>
            <a:br>
              <a:rPr lang="es-ES" sz="2400" b="0" dirty="0">
                <a:solidFill>
                  <a:srgbClr val="262626"/>
                </a:solidFill>
              </a:rPr>
            </a:br>
            <a:r>
              <a:rPr lang="es-ES" sz="2700" b="0" dirty="0" smtClean="0">
                <a:solidFill>
                  <a:prstClr val="white"/>
                </a:solidFill>
              </a:rPr>
              <a:t>PLANIFICACIÓN ESTRETÉGICA  AVANZADA</a:t>
            </a:r>
            <a:r>
              <a:rPr lang="es-ES" sz="2200" b="0" dirty="0" smtClean="0">
                <a:solidFill>
                  <a:prstClr val="white"/>
                </a:solidFill>
              </a:rPr>
              <a:t> </a:t>
            </a:r>
            <a:br>
              <a:rPr lang="es-ES" sz="2200" b="0" dirty="0" smtClean="0">
                <a:solidFill>
                  <a:prstClr val="white"/>
                </a:solidFill>
              </a:rPr>
            </a:br>
            <a:r>
              <a:rPr lang="es-ES" sz="4000" b="0" dirty="0" smtClean="0">
                <a:solidFill>
                  <a:prstClr val="white"/>
                </a:solidFill>
              </a:rPr>
              <a:t>LA META</a:t>
            </a:r>
            <a:endParaRPr lang="es-ES" sz="4000" b="0" dirty="0"/>
          </a:p>
        </p:txBody>
      </p:sp>
      <p:sp>
        <p:nvSpPr>
          <p:cNvPr id="2" name="1 Rectángulo"/>
          <p:cNvSpPr/>
          <p:nvPr/>
        </p:nvSpPr>
        <p:spPr>
          <a:xfrm>
            <a:off x="467544" y="6021288"/>
            <a:ext cx="7920880" cy="560153"/>
          </a:xfrm>
          <a:prstGeom prst="rect">
            <a:avLst/>
          </a:prstGeom>
        </p:spPr>
        <p:txBody>
          <a:bodyPr wrap="square">
            <a:spAutoFit/>
          </a:bodyPr>
          <a:lstStyle/>
          <a:p>
            <a:pPr>
              <a:lnSpc>
                <a:spcPct val="80000"/>
              </a:lnSpc>
            </a:pPr>
            <a:r>
              <a:rPr lang="es-ES" sz="2000" b="1" dirty="0">
                <a:solidFill>
                  <a:schemeClr val="bg1"/>
                </a:solidFill>
              </a:rPr>
              <a:t>PROVERBIOS 20:18</a:t>
            </a:r>
          </a:p>
          <a:p>
            <a:pPr>
              <a:lnSpc>
                <a:spcPct val="80000"/>
              </a:lnSpc>
            </a:pPr>
            <a:r>
              <a:rPr lang="es-ES" b="1" dirty="0">
                <a:solidFill>
                  <a:schemeClr val="bg1"/>
                </a:solidFill>
              </a:rPr>
              <a:t>Afirma tus</a:t>
            </a:r>
            <a:r>
              <a:rPr lang="es-ES" b="1" dirty="0"/>
              <a:t> </a:t>
            </a:r>
            <a:r>
              <a:rPr lang="es-ES" b="1" dirty="0">
                <a:solidFill>
                  <a:srgbClr val="FF0000"/>
                </a:solidFill>
              </a:rPr>
              <a:t>planes</a:t>
            </a:r>
            <a:r>
              <a:rPr lang="es-ES" b="1" dirty="0"/>
              <a:t> </a:t>
            </a:r>
            <a:r>
              <a:rPr lang="es-ES" b="1" dirty="0">
                <a:solidFill>
                  <a:schemeClr val="bg1"/>
                </a:solidFill>
              </a:rPr>
              <a:t>con buenos consejos; entabla el combate con buena</a:t>
            </a:r>
            <a:r>
              <a:rPr lang="es-ES" b="1" dirty="0"/>
              <a:t> </a:t>
            </a:r>
            <a:r>
              <a:rPr lang="es-ES" b="1" dirty="0">
                <a:solidFill>
                  <a:srgbClr val="FF0000"/>
                </a:solidFill>
              </a:rPr>
              <a:t>estrategia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5644951"/>
            <a:ext cx="5036508" cy="1024409"/>
          </a:xfrm>
          <a:prstGeom prst="rect">
            <a:avLst/>
          </a:prstGeom>
          <a:noFill/>
        </p:spPr>
        <p:txBody>
          <a:bodyPr wrap="square" rtlCol="0" anchor="b">
            <a:normAutofit/>
          </a:bodyPr>
          <a:lstStyle/>
          <a:p>
            <a:r>
              <a:rPr sz="4400" b="1" dirty="0" smtClean="0">
                <a:solidFill>
                  <a:srgbClr val="7BCF27"/>
                </a:solidFill>
              </a:rPr>
              <a:t>La Meta</a:t>
            </a:r>
            <a:endParaRPr sz="4400" b="1" dirty="0">
              <a:solidFill>
                <a:srgbClr val="7BCF27"/>
              </a:solidFill>
            </a:endParaRPr>
          </a:p>
        </p:txBody>
      </p:sp>
      <p:sp>
        <p:nvSpPr>
          <p:cNvPr id="3" name="Rectangle 3"/>
          <p:cNvSpPr txBox="1">
            <a:spLocks noChangeArrowheads="1"/>
          </p:cNvSpPr>
          <p:nvPr/>
        </p:nvSpPr>
        <p:spPr bwMode="auto">
          <a:xfrm>
            <a:off x="107504" y="188640"/>
            <a:ext cx="5328592" cy="2088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
                <a:schemeClr val="tx2"/>
              </a:buClr>
              <a:buSzPct val="115000"/>
              <a:buFont typeface="Wingdings" pitchFamily="2" charset="2"/>
              <a:buChar char="§"/>
              <a:tabLst/>
              <a:defRPr/>
            </a:pPr>
            <a:r>
              <a:rPr kumimoji="0" lang="es-ES" sz="1800" b="0" i="0" u="none" strike="noStrike" kern="0" cap="none" spc="0" normalizeH="0" baseline="0" noProof="0" dirty="0" smtClean="0">
                <a:ln>
                  <a:noFill/>
                </a:ln>
                <a:solidFill>
                  <a:schemeClr val="bg1"/>
                </a:solidFill>
                <a:effectLst/>
                <a:uLnTx/>
                <a:uFillTx/>
                <a:latin typeface="+mn-lt"/>
                <a:ea typeface="+mn-ea"/>
                <a:cs typeface="+mn-cs"/>
              </a:rPr>
              <a:t>La meta  en toda </a:t>
            </a:r>
            <a:r>
              <a:rPr lang="es-ES" kern="0" dirty="0" smtClean="0">
                <a:solidFill>
                  <a:schemeClr val="bg1"/>
                </a:solidFill>
                <a:latin typeface="+mn-lt"/>
              </a:rPr>
              <a:t>empresa lucrativa </a:t>
            </a:r>
            <a:r>
              <a:rPr kumimoji="0" lang="es-ES" sz="1800" b="0" i="0" u="none" strike="noStrike" kern="0" cap="none" spc="0" normalizeH="0" baseline="0" noProof="0" dirty="0" smtClean="0">
                <a:ln>
                  <a:noFill/>
                </a:ln>
                <a:solidFill>
                  <a:schemeClr val="bg1"/>
                </a:solidFill>
                <a:effectLst/>
                <a:uLnTx/>
                <a:uFillTx/>
                <a:latin typeface="+mn-lt"/>
                <a:ea typeface="+mn-ea"/>
                <a:cs typeface="+mn-cs"/>
              </a:rPr>
              <a:t>no es la reducción de costos,</a:t>
            </a:r>
          </a:p>
          <a:p>
            <a:pPr marR="0" lvl="0" defTabSz="914400" rtl="0" eaLnBrk="1" fontAlgn="base" latinLnBrk="0" hangingPunct="1">
              <a:lnSpc>
                <a:spcPct val="100000"/>
              </a:lnSpc>
              <a:spcBef>
                <a:spcPct val="20000"/>
              </a:spcBef>
              <a:spcAft>
                <a:spcPct val="0"/>
              </a:spcAft>
              <a:buClr>
                <a:schemeClr val="tx2"/>
              </a:buClr>
              <a:buSzPct val="115000"/>
              <a:tabLst/>
              <a:defRPr/>
            </a:pPr>
            <a:r>
              <a:rPr kumimoji="0" lang="es-ES" sz="1800" b="0" i="0" u="none" strike="noStrike" kern="0" cap="none" spc="0" normalizeH="0" baseline="0" noProof="0" dirty="0" smtClean="0">
                <a:ln>
                  <a:noFill/>
                </a:ln>
                <a:solidFill>
                  <a:schemeClr val="bg1"/>
                </a:solidFill>
                <a:effectLst/>
                <a:uLnTx/>
                <a:uFillTx/>
                <a:latin typeface="+mn-lt"/>
                <a:ea typeface="+mn-ea"/>
                <a:cs typeface="+mn-cs"/>
              </a:rPr>
              <a:t>       la meta es aumentar la riqueza</a:t>
            </a:r>
            <a:r>
              <a:rPr lang="es-ES" kern="0" dirty="0" smtClean="0">
                <a:solidFill>
                  <a:schemeClr val="bg1"/>
                </a:solidFill>
              </a:rPr>
              <a:t>   (</a:t>
            </a:r>
            <a:r>
              <a:rPr kumimoji="0" lang="es-ES" sz="1800" b="0" i="1" u="none" strike="noStrike" kern="0" cap="none" spc="0" normalizeH="0" baseline="0" noProof="0" dirty="0" smtClean="0">
                <a:ln>
                  <a:noFill/>
                </a:ln>
                <a:solidFill>
                  <a:schemeClr val="bg1"/>
                </a:solidFill>
                <a:effectLst/>
                <a:uLnTx/>
                <a:uFillTx/>
                <a:latin typeface="+mn-lt"/>
                <a:ea typeface="+mn-ea"/>
                <a:cs typeface="+mn-cs"/>
              </a:rPr>
              <a:t>Elitayau</a:t>
            </a:r>
            <a:r>
              <a:rPr kumimoji="0" lang="es-ES" sz="1800" b="0" i="1" u="none" strike="noStrike" kern="0" cap="none" spc="0" normalizeH="0" baseline="0" noProof="0" dirty="0" smtClean="0">
                <a:ln>
                  <a:noFill/>
                </a:ln>
                <a:solidFill>
                  <a:schemeClr val="bg1"/>
                </a:solidFill>
                <a:effectLst/>
                <a:uLnTx/>
                <a:uFillTx/>
                <a:latin typeface="+mn-lt"/>
                <a:ea typeface="+mn-ea"/>
                <a:cs typeface="+mn-cs"/>
              </a:rPr>
              <a:t> </a:t>
            </a:r>
            <a:r>
              <a:rPr kumimoji="0" lang="es-ES" sz="1800" b="0" i="1" u="none" strike="noStrike" kern="0" cap="none" spc="0" normalizeH="0" baseline="0" noProof="0" dirty="0" smtClean="0">
                <a:ln>
                  <a:noFill/>
                </a:ln>
                <a:solidFill>
                  <a:schemeClr val="bg1"/>
                </a:solidFill>
                <a:effectLst/>
                <a:uLnTx/>
                <a:uFillTx/>
                <a:latin typeface="+mn-lt"/>
                <a:ea typeface="+mn-ea"/>
                <a:cs typeface="+mn-cs"/>
              </a:rPr>
              <a:t>Goldrad</a:t>
            </a:r>
            <a:r>
              <a:rPr kumimoji="0" lang="es-ES" sz="1800" b="0" i="1" u="none" strike="noStrike" kern="0" cap="none" spc="0" normalizeH="0" baseline="0" noProof="0" dirty="0" smtClean="0">
                <a:ln>
                  <a:noFill/>
                </a:ln>
                <a:solidFill>
                  <a:schemeClr val="bg1"/>
                </a:solidFill>
                <a:effectLst/>
                <a:uLnTx/>
                <a:uFillTx/>
                <a:latin typeface="+mn-lt"/>
                <a:ea typeface="+mn-ea"/>
                <a:cs typeface="+mn-cs"/>
              </a:rPr>
              <a:t>)</a:t>
            </a:r>
          </a:p>
          <a:p>
            <a:pPr marR="0" lvl="0" defTabSz="914400" rtl="0" eaLnBrk="1" fontAlgn="base" latinLnBrk="0" hangingPunct="1">
              <a:lnSpc>
                <a:spcPct val="100000"/>
              </a:lnSpc>
              <a:spcBef>
                <a:spcPct val="20000"/>
              </a:spcBef>
              <a:spcAft>
                <a:spcPct val="0"/>
              </a:spcAft>
              <a:buClr>
                <a:schemeClr val="tx2"/>
              </a:buClr>
              <a:buSzPct val="115000"/>
              <a:tabLst/>
              <a:defRPr/>
            </a:pPr>
            <a:endParaRPr lang="es-ES" i="1" kern="0" dirty="0">
              <a:solidFill>
                <a:schemeClr val="bg1"/>
              </a:solidFill>
            </a:endParaRPr>
          </a:p>
          <a:p>
            <a:pPr marR="0" lvl="0" defTabSz="914400" rtl="0" eaLnBrk="1" fontAlgn="base" latinLnBrk="0" hangingPunct="1">
              <a:lnSpc>
                <a:spcPct val="100000"/>
              </a:lnSpc>
              <a:spcBef>
                <a:spcPct val="20000"/>
              </a:spcBef>
              <a:spcAft>
                <a:spcPct val="0"/>
              </a:spcAft>
              <a:buClr>
                <a:schemeClr val="tx2"/>
              </a:buClr>
              <a:buSzPct val="115000"/>
              <a:tabLst/>
              <a:defRPr/>
            </a:pPr>
            <a:r>
              <a:rPr kumimoji="0" lang="es-ES" sz="2000" b="0" i="1" u="none" strike="noStrike" kern="0" cap="none" spc="0" normalizeH="0" baseline="0" noProof="0" dirty="0" smtClean="0">
                <a:ln>
                  <a:noFill/>
                </a:ln>
                <a:solidFill>
                  <a:schemeClr val="bg1"/>
                </a:solidFill>
                <a:effectLst/>
                <a:uLnTx/>
                <a:uFillTx/>
                <a:latin typeface="+mn-lt"/>
                <a:ea typeface="+mn-ea"/>
                <a:cs typeface="+mn-cs"/>
              </a:rPr>
              <a:t>La pregunta es ¿</a:t>
            </a:r>
            <a:r>
              <a:rPr kumimoji="0" lang="es-ES" sz="2000" b="0" i="1" u="none" strike="noStrike" kern="0" cap="none" spc="0" normalizeH="0" noProof="0" dirty="0" smtClean="0">
                <a:ln>
                  <a:noFill/>
                </a:ln>
                <a:solidFill>
                  <a:schemeClr val="bg1"/>
                </a:solidFill>
                <a:effectLst/>
                <a:uLnTx/>
                <a:uFillTx/>
                <a:latin typeface="+mn-lt"/>
                <a:ea typeface="+mn-ea"/>
                <a:cs typeface="+mn-cs"/>
              </a:rPr>
              <a:t> Para Quien hay que Generar La Riqueza ?</a:t>
            </a:r>
            <a:endParaRPr kumimoji="0" lang="es-ES" sz="2000" b="0" i="1" u="none" strike="noStrike" kern="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828931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5496" y="-27384"/>
            <a:ext cx="8501122" cy="868346"/>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0" lang="es-ES" sz="2800" kern="1200">
                <a:solidFill>
                  <a:schemeClr val="bg1"/>
                </a:solidFill>
                <a:latin typeface="+mj-lt"/>
                <a:ea typeface="+mj-ea"/>
                <a:cs typeface="+mj-cs"/>
              </a:defRPr>
            </a:lvl1pPr>
          </a:lstStyle>
          <a:p>
            <a:r>
              <a:rPr lang="es-GT" dirty="0" smtClean="0">
                <a:latin typeface="Aharoni" pitchFamily="2" charset="-79"/>
                <a:cs typeface="Aharoni" pitchFamily="2" charset="-79"/>
              </a:rPr>
              <a:t>Entendimiento de la Generación de Riqueza</a:t>
            </a:r>
            <a:endParaRPr lang="es-GT" sz="1800" dirty="0">
              <a:latin typeface="Aharoni" pitchFamily="2" charset="-79"/>
              <a:cs typeface="Aharoni" pitchFamily="2" charset="-79"/>
            </a:endParaRPr>
          </a:p>
        </p:txBody>
      </p:sp>
      <p:grpSp>
        <p:nvGrpSpPr>
          <p:cNvPr id="6" name="Group 24"/>
          <p:cNvGrpSpPr>
            <a:grpSpLocks/>
          </p:cNvGrpSpPr>
          <p:nvPr/>
        </p:nvGrpSpPr>
        <p:grpSpPr bwMode="auto">
          <a:xfrm>
            <a:off x="467544" y="2708920"/>
            <a:ext cx="8001000" cy="1828800"/>
            <a:chOff x="336" y="1872"/>
            <a:chExt cx="5040" cy="1152"/>
          </a:xfrm>
        </p:grpSpPr>
        <p:grpSp>
          <p:nvGrpSpPr>
            <p:cNvPr id="7" name="Group 22"/>
            <p:cNvGrpSpPr>
              <a:grpSpLocks/>
            </p:cNvGrpSpPr>
            <p:nvPr/>
          </p:nvGrpSpPr>
          <p:grpSpPr bwMode="auto">
            <a:xfrm>
              <a:off x="336" y="1872"/>
              <a:ext cx="5040" cy="1152"/>
              <a:chOff x="288" y="2112"/>
              <a:chExt cx="5040" cy="1152"/>
            </a:xfrm>
          </p:grpSpPr>
          <p:sp>
            <p:nvSpPr>
              <p:cNvPr id="9" name="Rectangle 5"/>
              <p:cNvSpPr>
                <a:spLocks noChangeArrowheads="1"/>
              </p:cNvSpPr>
              <p:nvPr/>
            </p:nvSpPr>
            <p:spPr bwMode="auto">
              <a:xfrm>
                <a:off x="1632" y="2304"/>
                <a:ext cx="288" cy="240"/>
              </a:xfrm>
              <a:prstGeom prst="rect">
                <a:avLst/>
              </a:prstGeom>
              <a:solidFill>
                <a:schemeClr val="accent1"/>
              </a:solidFill>
              <a:ln w="9525">
                <a:solidFill>
                  <a:schemeClr val="tx1"/>
                </a:solidFill>
                <a:miter lim="800000"/>
                <a:headEnd/>
                <a:tailEnd/>
              </a:ln>
              <a:effectLst/>
            </p:spPr>
            <p:txBody>
              <a:bodyPr wrap="none" anchor="ctr"/>
              <a:lstStyle/>
              <a:p>
                <a:pPr algn="ctr"/>
                <a:r>
                  <a:rPr lang="es-ES" dirty="0"/>
                  <a:t>=</a:t>
                </a:r>
              </a:p>
            </p:txBody>
          </p:sp>
          <p:sp>
            <p:nvSpPr>
              <p:cNvPr id="10" name="Rectangle 7"/>
              <p:cNvSpPr>
                <a:spLocks noChangeArrowheads="1"/>
              </p:cNvSpPr>
              <p:nvPr/>
            </p:nvSpPr>
            <p:spPr bwMode="auto">
              <a:xfrm>
                <a:off x="3552" y="2256"/>
                <a:ext cx="240" cy="144"/>
              </a:xfrm>
              <a:prstGeom prst="rect">
                <a:avLst/>
              </a:prstGeom>
              <a:solidFill>
                <a:schemeClr val="accent1"/>
              </a:solidFill>
              <a:ln w="9525">
                <a:solidFill>
                  <a:schemeClr val="tx1"/>
                </a:solidFill>
                <a:miter lim="800000"/>
                <a:headEnd/>
                <a:tailEnd/>
              </a:ln>
              <a:effectLst/>
            </p:spPr>
            <p:txBody>
              <a:bodyPr wrap="none" anchor="ctr"/>
              <a:lstStyle/>
              <a:p>
                <a:pPr algn="ctr"/>
                <a:r>
                  <a:rPr lang="es-ES" dirty="0"/>
                  <a:t>-</a:t>
                </a:r>
              </a:p>
            </p:txBody>
          </p:sp>
          <p:sp>
            <p:nvSpPr>
              <p:cNvPr id="11" name="Rectangle 9"/>
              <p:cNvSpPr>
                <a:spLocks noChangeArrowheads="1"/>
              </p:cNvSpPr>
              <p:nvPr/>
            </p:nvSpPr>
            <p:spPr bwMode="auto">
              <a:xfrm>
                <a:off x="1920" y="2640"/>
                <a:ext cx="3120" cy="48"/>
              </a:xfrm>
              <a:prstGeom prst="rect">
                <a:avLst/>
              </a:prstGeom>
              <a:solidFill>
                <a:schemeClr val="tx1"/>
              </a:solidFill>
              <a:ln w="9525">
                <a:solidFill>
                  <a:schemeClr val="tx1"/>
                </a:solidFill>
                <a:miter lim="800000"/>
                <a:headEnd/>
                <a:tailEnd/>
              </a:ln>
              <a:effectLst/>
            </p:spPr>
            <p:txBody>
              <a:bodyPr wrap="none" anchor="ctr"/>
              <a:lstStyle/>
              <a:p>
                <a:endParaRPr lang="es-ES" dirty="0"/>
              </a:p>
            </p:txBody>
          </p:sp>
          <p:grpSp>
            <p:nvGrpSpPr>
              <p:cNvPr id="12" name="Group 15"/>
              <p:cNvGrpSpPr>
                <a:grpSpLocks/>
              </p:cNvGrpSpPr>
              <p:nvPr/>
            </p:nvGrpSpPr>
            <p:grpSpPr bwMode="auto">
              <a:xfrm>
                <a:off x="288" y="2112"/>
                <a:ext cx="1248" cy="624"/>
                <a:chOff x="288" y="2208"/>
                <a:chExt cx="1354" cy="624"/>
              </a:xfrm>
            </p:grpSpPr>
            <p:sp>
              <p:nvSpPr>
                <p:cNvPr id="24" name="Rectangle 4"/>
                <p:cNvSpPr>
                  <a:spLocks noChangeArrowheads="1"/>
                </p:cNvSpPr>
                <p:nvPr/>
              </p:nvSpPr>
              <p:spPr bwMode="auto">
                <a:xfrm>
                  <a:off x="288" y="2208"/>
                  <a:ext cx="1344" cy="624"/>
                </a:xfrm>
                <a:prstGeom prst="rect">
                  <a:avLst/>
                </a:prstGeom>
                <a:solidFill>
                  <a:srgbClr val="008000"/>
                </a:solidFill>
                <a:ln w="9525">
                  <a:solidFill>
                    <a:schemeClr val="tx1"/>
                  </a:solidFill>
                  <a:miter lim="800000"/>
                  <a:headEnd/>
                  <a:tailEnd/>
                </a:ln>
                <a:effectLst/>
              </p:spPr>
              <p:txBody>
                <a:bodyPr wrap="none" anchor="ctr"/>
                <a:lstStyle/>
                <a:p>
                  <a:r>
                    <a:rPr lang="es-ES" sz="2400" dirty="0">
                      <a:solidFill>
                        <a:schemeClr val="bg1"/>
                      </a:solidFill>
                    </a:rPr>
                    <a:t>RENTA</a:t>
                  </a:r>
                </a:p>
              </p:txBody>
            </p:sp>
            <p:graphicFrame>
              <p:nvGraphicFramePr>
                <p:cNvPr id="25" name="Object 7"/>
                <p:cNvGraphicFramePr>
                  <a:graphicFrameLocks noChangeAspect="1"/>
                </p:cNvGraphicFramePr>
                <p:nvPr/>
              </p:nvGraphicFramePr>
              <p:xfrm>
                <a:off x="1114" y="2304"/>
                <a:ext cx="528" cy="475"/>
              </p:xfrm>
              <a:graphic>
                <a:graphicData uri="http://schemas.openxmlformats.org/presentationml/2006/ole">
                  <mc:AlternateContent xmlns:mc="http://schemas.openxmlformats.org/markup-compatibility/2006">
                    <mc:Choice xmlns:v="urn:schemas-microsoft-com:vml" Requires="v">
                      <p:oleObj spid="_x0000_s3107" name="Imagen" r:id="rId3" imgW="2286000" imgH="983520" progId="">
                        <p:embed/>
                      </p:oleObj>
                    </mc:Choice>
                    <mc:Fallback>
                      <p:oleObj name="Imagen" r:id="rId3" imgW="2286000" imgH="983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 y="2304"/>
                              <a:ext cx="528" cy="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4"/>
              <p:cNvGrpSpPr>
                <a:grpSpLocks/>
              </p:cNvGrpSpPr>
              <p:nvPr/>
            </p:nvGrpSpPr>
            <p:grpSpPr bwMode="auto">
              <a:xfrm>
                <a:off x="2016" y="2112"/>
                <a:ext cx="1104" cy="432"/>
                <a:chOff x="2448" y="2160"/>
                <a:chExt cx="1104" cy="432"/>
              </a:xfrm>
            </p:grpSpPr>
            <p:sp>
              <p:nvSpPr>
                <p:cNvPr id="22" name="Rectangle 6"/>
                <p:cNvSpPr>
                  <a:spLocks noChangeArrowheads="1"/>
                </p:cNvSpPr>
                <p:nvPr/>
              </p:nvSpPr>
              <p:spPr bwMode="auto">
                <a:xfrm>
                  <a:off x="2448" y="2160"/>
                  <a:ext cx="1104" cy="432"/>
                </a:xfrm>
                <a:prstGeom prst="rect">
                  <a:avLst/>
                </a:prstGeom>
                <a:solidFill>
                  <a:srgbClr val="FF6600"/>
                </a:solidFill>
                <a:ln w="9525">
                  <a:solidFill>
                    <a:schemeClr val="tx1"/>
                  </a:solidFill>
                  <a:miter lim="800000"/>
                  <a:headEnd/>
                  <a:tailEnd/>
                </a:ln>
                <a:effectLst/>
              </p:spPr>
              <p:txBody>
                <a:bodyPr wrap="none" anchor="ctr"/>
                <a:lstStyle/>
                <a:p>
                  <a:r>
                    <a:rPr lang="es-ES" sz="2800" dirty="0">
                      <a:solidFill>
                        <a:schemeClr val="bg1"/>
                      </a:solidFill>
                    </a:rPr>
                    <a:t>Ingresos</a:t>
                  </a:r>
                </a:p>
                <a:p>
                  <a:r>
                    <a:rPr lang="es-ES" sz="1800" dirty="0">
                      <a:solidFill>
                        <a:schemeClr val="bg1"/>
                      </a:solidFill>
                    </a:rPr>
                    <a:t>(Ventas)</a:t>
                  </a:r>
                </a:p>
              </p:txBody>
            </p:sp>
            <p:sp>
              <p:nvSpPr>
                <p:cNvPr id="23" name="AutoShape 11"/>
                <p:cNvSpPr>
                  <a:spLocks noChangeArrowheads="1"/>
                </p:cNvSpPr>
                <p:nvPr/>
              </p:nvSpPr>
              <p:spPr bwMode="auto">
                <a:xfrm>
                  <a:off x="3312" y="2256"/>
                  <a:ext cx="240" cy="288"/>
                </a:xfrm>
                <a:prstGeom prst="upArrow">
                  <a:avLst>
                    <a:gd name="adj1" fmla="val 50000"/>
                    <a:gd name="adj2" fmla="val 30000"/>
                  </a:avLst>
                </a:prstGeom>
                <a:solidFill>
                  <a:schemeClr val="tx1"/>
                </a:solidFill>
                <a:ln w="9525">
                  <a:solidFill>
                    <a:schemeClr val="tx1"/>
                  </a:solidFill>
                  <a:miter lim="800000"/>
                  <a:headEnd/>
                  <a:tailEnd/>
                </a:ln>
                <a:effectLst/>
              </p:spPr>
              <p:txBody>
                <a:bodyPr wrap="none" anchor="ctr"/>
                <a:lstStyle/>
                <a:p>
                  <a:endParaRPr lang="es-ES" dirty="0"/>
                </a:p>
              </p:txBody>
            </p:sp>
          </p:grpSp>
          <p:grpSp>
            <p:nvGrpSpPr>
              <p:cNvPr id="14" name="Group 21"/>
              <p:cNvGrpSpPr>
                <a:grpSpLocks/>
              </p:cNvGrpSpPr>
              <p:nvPr/>
            </p:nvGrpSpPr>
            <p:grpSpPr bwMode="auto">
              <a:xfrm>
                <a:off x="2784" y="2832"/>
                <a:ext cx="1536" cy="432"/>
                <a:chOff x="2784" y="2832"/>
                <a:chExt cx="1536" cy="432"/>
              </a:xfrm>
            </p:grpSpPr>
            <p:sp>
              <p:nvSpPr>
                <p:cNvPr id="20" name="Rectangle 10"/>
                <p:cNvSpPr>
                  <a:spLocks noChangeArrowheads="1"/>
                </p:cNvSpPr>
                <p:nvPr/>
              </p:nvSpPr>
              <p:spPr bwMode="auto">
                <a:xfrm>
                  <a:off x="2784" y="2832"/>
                  <a:ext cx="1536" cy="432"/>
                </a:xfrm>
                <a:prstGeom prst="rect">
                  <a:avLst/>
                </a:prstGeom>
                <a:solidFill>
                  <a:schemeClr val="folHlink"/>
                </a:solidFill>
                <a:ln w="9525">
                  <a:solidFill>
                    <a:schemeClr val="tx1"/>
                  </a:solidFill>
                  <a:miter lim="800000"/>
                  <a:headEnd/>
                  <a:tailEnd/>
                </a:ln>
                <a:effectLst/>
              </p:spPr>
              <p:txBody>
                <a:bodyPr wrap="none" anchor="ctr"/>
                <a:lstStyle/>
                <a:p>
                  <a:r>
                    <a:rPr lang="es-ES" sz="3200" dirty="0">
                      <a:solidFill>
                        <a:schemeClr val="bg2"/>
                      </a:solidFill>
                    </a:rPr>
                    <a:t>Capital</a:t>
                  </a:r>
                </a:p>
              </p:txBody>
            </p:sp>
            <p:graphicFrame>
              <p:nvGraphicFramePr>
                <p:cNvPr id="21" name="Object 6"/>
                <p:cNvGraphicFramePr>
                  <a:graphicFrameLocks noChangeAspect="1"/>
                </p:cNvGraphicFramePr>
                <p:nvPr/>
              </p:nvGraphicFramePr>
              <p:xfrm>
                <a:off x="3744" y="2880"/>
                <a:ext cx="528" cy="350"/>
              </p:xfrm>
              <a:graphic>
                <a:graphicData uri="http://schemas.openxmlformats.org/presentationml/2006/ole">
                  <mc:AlternateContent xmlns:mc="http://schemas.openxmlformats.org/markup-compatibility/2006">
                    <mc:Choice xmlns:v="urn:schemas-microsoft-com:vml" Requires="v">
                      <p:oleObj spid="_x0000_s3108" name="Imagen" r:id="rId5" imgW="2286000" imgH="983520" progId="">
                        <p:embed/>
                      </p:oleObj>
                    </mc:Choice>
                    <mc:Fallback>
                      <p:oleObj name="Imagen" r:id="rId5" imgW="2286000" imgH="983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2880"/>
                              <a:ext cx="528" cy="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20"/>
              <p:cNvGrpSpPr>
                <a:grpSpLocks/>
              </p:cNvGrpSpPr>
              <p:nvPr/>
            </p:nvGrpSpPr>
            <p:grpSpPr bwMode="auto">
              <a:xfrm>
                <a:off x="3888" y="2112"/>
                <a:ext cx="1440" cy="432"/>
                <a:chOff x="3888" y="2112"/>
                <a:chExt cx="1440" cy="432"/>
              </a:xfrm>
            </p:grpSpPr>
            <p:graphicFrame>
              <p:nvGraphicFramePr>
                <p:cNvPr id="16" name="Object 5"/>
                <p:cNvGraphicFramePr>
                  <a:graphicFrameLocks noChangeAspect="1"/>
                </p:cNvGraphicFramePr>
                <p:nvPr/>
              </p:nvGraphicFramePr>
              <p:xfrm>
                <a:off x="4992" y="2234"/>
                <a:ext cx="336" cy="310"/>
              </p:xfrm>
              <a:graphic>
                <a:graphicData uri="http://schemas.openxmlformats.org/presentationml/2006/ole">
                  <mc:AlternateContent xmlns:mc="http://schemas.openxmlformats.org/markup-compatibility/2006">
                    <mc:Choice xmlns:v="urn:schemas-microsoft-com:vml" Requires="v">
                      <p:oleObj spid="_x0000_s3109" name="Imagen" r:id="rId6" imgW="2286000" imgH="983520" progId="">
                        <p:embed/>
                      </p:oleObj>
                    </mc:Choice>
                    <mc:Fallback>
                      <p:oleObj name="Imagen" r:id="rId6" imgW="2286000" imgH="983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2234"/>
                              <a:ext cx="336"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9"/>
                <p:cNvGrpSpPr>
                  <a:grpSpLocks/>
                </p:cNvGrpSpPr>
                <p:nvPr/>
              </p:nvGrpSpPr>
              <p:grpSpPr bwMode="auto">
                <a:xfrm>
                  <a:off x="3888" y="2112"/>
                  <a:ext cx="1056" cy="432"/>
                  <a:chOff x="4176" y="2112"/>
                  <a:chExt cx="1056" cy="432"/>
                </a:xfrm>
              </p:grpSpPr>
              <p:sp>
                <p:nvSpPr>
                  <p:cNvPr id="18" name="Rectangle 8"/>
                  <p:cNvSpPr>
                    <a:spLocks noChangeArrowheads="1"/>
                  </p:cNvSpPr>
                  <p:nvPr/>
                </p:nvSpPr>
                <p:spPr bwMode="auto">
                  <a:xfrm>
                    <a:off x="4176" y="2112"/>
                    <a:ext cx="1056" cy="432"/>
                  </a:xfrm>
                  <a:prstGeom prst="rect">
                    <a:avLst/>
                  </a:prstGeom>
                  <a:solidFill>
                    <a:srgbClr val="FF0000"/>
                  </a:solidFill>
                  <a:ln w="9525">
                    <a:solidFill>
                      <a:schemeClr val="tx1"/>
                    </a:solidFill>
                    <a:miter lim="800000"/>
                    <a:headEnd/>
                    <a:tailEnd/>
                  </a:ln>
                  <a:effectLst/>
                </p:spPr>
                <p:txBody>
                  <a:bodyPr wrap="none" anchor="ctr"/>
                  <a:lstStyle/>
                  <a:p>
                    <a:r>
                      <a:rPr lang="es-ES" sz="2800" dirty="0">
                        <a:solidFill>
                          <a:schemeClr val="bg1"/>
                        </a:solidFill>
                      </a:rPr>
                      <a:t>Egresos</a:t>
                    </a:r>
                  </a:p>
                  <a:p>
                    <a:r>
                      <a:rPr lang="es-ES" sz="1800" dirty="0">
                        <a:solidFill>
                          <a:schemeClr val="bg1"/>
                        </a:solidFill>
                      </a:rPr>
                      <a:t>(Costos)</a:t>
                    </a:r>
                  </a:p>
                </p:txBody>
              </p:sp>
              <p:sp>
                <p:nvSpPr>
                  <p:cNvPr id="19" name="AutoShape 18"/>
                  <p:cNvSpPr>
                    <a:spLocks noChangeArrowheads="1"/>
                  </p:cNvSpPr>
                  <p:nvPr/>
                </p:nvSpPr>
                <p:spPr bwMode="auto">
                  <a:xfrm>
                    <a:off x="4944" y="2208"/>
                    <a:ext cx="288" cy="288"/>
                  </a:xfrm>
                  <a:prstGeom prst="down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es-ES" dirty="0"/>
                  </a:p>
                </p:txBody>
              </p:sp>
            </p:grpSp>
          </p:grpSp>
        </p:grpSp>
        <p:sp>
          <p:nvSpPr>
            <p:cNvPr id="8" name="AutoShape 23"/>
            <p:cNvSpPr>
              <a:spLocks noChangeArrowheads="1"/>
            </p:cNvSpPr>
            <p:nvPr/>
          </p:nvSpPr>
          <p:spPr bwMode="auto">
            <a:xfrm>
              <a:off x="4368" y="2688"/>
              <a:ext cx="288" cy="288"/>
            </a:xfrm>
            <a:prstGeom prst="down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es-ES" dirty="0"/>
            </a:p>
          </p:txBody>
        </p:sp>
      </p:grpSp>
    </p:spTree>
    <p:extLst>
      <p:ext uri="{BB962C8B-B14F-4D97-AF65-F5344CB8AC3E}">
        <p14:creationId xmlns:p14="http://schemas.microsoft.com/office/powerpoint/2010/main" val="12863896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5496" y="-27384"/>
            <a:ext cx="8501122" cy="868346"/>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0" lang="es-ES" sz="2800" kern="1200">
                <a:solidFill>
                  <a:schemeClr val="bg1"/>
                </a:solidFill>
                <a:latin typeface="+mj-lt"/>
                <a:ea typeface="+mj-ea"/>
                <a:cs typeface="+mj-cs"/>
              </a:defRPr>
            </a:lvl1pPr>
          </a:lstStyle>
          <a:p>
            <a:r>
              <a:rPr lang="es-GT" dirty="0" smtClean="0">
                <a:latin typeface="Aharoni" pitchFamily="2" charset="-79"/>
                <a:cs typeface="Aharoni" pitchFamily="2" charset="-79"/>
              </a:rPr>
              <a:t>Entendimiento de la Generación de Riqueza</a:t>
            </a:r>
            <a:endParaRPr lang="es-GT" sz="1800" dirty="0">
              <a:latin typeface="Aharoni" pitchFamily="2" charset="-79"/>
              <a:cs typeface="Aharoni" pitchFamily="2" charset="-79"/>
            </a:endParaRPr>
          </a:p>
        </p:txBody>
      </p:sp>
      <p:sp>
        <p:nvSpPr>
          <p:cNvPr id="26" name="Rectangle 3"/>
          <p:cNvSpPr txBox="1">
            <a:spLocks noChangeArrowheads="1"/>
          </p:cNvSpPr>
          <p:nvPr/>
        </p:nvSpPr>
        <p:spPr>
          <a:xfrm>
            <a:off x="685800" y="1196752"/>
            <a:ext cx="7772400" cy="482453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GT" b="1" dirty="0" smtClean="0">
                <a:solidFill>
                  <a:schemeClr val="tx2"/>
                </a:solidFill>
              </a:rPr>
              <a:t>1. Ventas </a:t>
            </a:r>
          </a:p>
          <a:p>
            <a:r>
              <a:rPr lang="es-GT" sz="2000" dirty="0" smtClean="0"/>
              <a:t>1.1 Aumentar la velocidad de la venta</a:t>
            </a:r>
          </a:p>
          <a:p>
            <a:r>
              <a:rPr lang="es-GT" sz="2000" dirty="0" smtClean="0"/>
              <a:t>1.2 Mantener el precio de venta favorable</a:t>
            </a:r>
          </a:p>
          <a:p>
            <a:r>
              <a:rPr lang="es-GT" sz="2000" dirty="0" smtClean="0"/>
              <a:t>1.3 Ofrecer un producto ó servicio que cumpla con el estándar de calidad demandado por los compradores</a:t>
            </a:r>
          </a:p>
          <a:p>
            <a:r>
              <a:rPr lang="es-GT" sz="2000" dirty="0" smtClean="0"/>
              <a:t>1.4 Contar con el canal de distribución favorable</a:t>
            </a:r>
            <a:endParaRPr lang="es-GT" dirty="0" smtClean="0"/>
          </a:p>
          <a:p>
            <a:r>
              <a:rPr lang="es-GT" b="1" dirty="0" smtClean="0">
                <a:solidFill>
                  <a:srgbClr val="00FF00"/>
                </a:solidFill>
              </a:rPr>
              <a:t>2. Reducción de Costos de Operación</a:t>
            </a:r>
          </a:p>
          <a:p>
            <a:r>
              <a:rPr lang="es-GT" sz="2000" dirty="0" smtClean="0"/>
              <a:t>2.1 Desarrollo de la estrategia de Bajo Costo</a:t>
            </a:r>
          </a:p>
          <a:p>
            <a:r>
              <a:rPr lang="es-GT" b="1" dirty="0" smtClean="0">
                <a:solidFill>
                  <a:srgbClr val="FFFF00"/>
                </a:solidFill>
              </a:rPr>
              <a:t>3. Reducción de Capital</a:t>
            </a:r>
            <a:r>
              <a:rPr lang="es-GT" sz="2000" dirty="0" smtClean="0"/>
              <a:t> </a:t>
            </a:r>
          </a:p>
          <a:p>
            <a:r>
              <a:rPr lang="es-GT" sz="2000" dirty="0" smtClean="0"/>
              <a:t>3.1 Reducción de activos fijos innecesarios</a:t>
            </a:r>
          </a:p>
          <a:p>
            <a:r>
              <a:rPr lang="es-GT" dirty="0" smtClean="0">
                <a:solidFill>
                  <a:srgbClr val="FF0000"/>
                </a:solidFill>
              </a:rPr>
              <a:t>4. Aumentar la fiabilidad de los procesos</a:t>
            </a:r>
          </a:p>
          <a:p>
            <a:r>
              <a:rPr lang="es-GT" sz="3000" dirty="0" smtClean="0">
                <a:solidFill>
                  <a:srgbClr val="FFC000"/>
                </a:solidFill>
              </a:rPr>
              <a:t>5. Garantizando la calidad del servicio prestado</a:t>
            </a:r>
            <a:endParaRPr lang="es-GT" sz="2000" dirty="0" smtClean="0">
              <a:solidFill>
                <a:srgbClr val="FFC000"/>
              </a:solidFill>
            </a:endParaRPr>
          </a:p>
          <a:p>
            <a:endParaRPr lang="es-GT" dirty="0"/>
          </a:p>
        </p:txBody>
      </p:sp>
    </p:spTree>
    <p:extLst>
      <p:ext uri="{BB962C8B-B14F-4D97-AF65-F5344CB8AC3E}">
        <p14:creationId xmlns:p14="http://schemas.microsoft.com/office/powerpoint/2010/main" val="8970083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additive="base">
                                        <p:cTn id="1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anim calcmode="lin" valueType="num">
                                      <p:cBhvr additive="base">
                                        <p:cTn id="25"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anim calcmode="lin" valueType="num">
                                      <p:cBhvr additive="base">
                                        <p:cTn id="31"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 calcmode="lin" valueType="num">
                                      <p:cBhvr additive="base">
                                        <p:cTn id="37"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xEl>
                                              <p:pRg st="6" end="6"/>
                                            </p:txEl>
                                          </p:spTgt>
                                        </p:tgtEl>
                                        <p:attrNameLst>
                                          <p:attrName>style.visibility</p:attrName>
                                        </p:attrNameLst>
                                      </p:cBhvr>
                                      <p:to>
                                        <p:strVal val="visible"/>
                                      </p:to>
                                    </p:set>
                                    <p:anim calcmode="lin" valueType="num">
                                      <p:cBhvr additive="base">
                                        <p:cTn id="43"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xEl>
                                              <p:pRg st="7" end="7"/>
                                            </p:txEl>
                                          </p:spTgt>
                                        </p:tgtEl>
                                        <p:attrNameLst>
                                          <p:attrName>style.visibility</p:attrName>
                                        </p:attrNameLst>
                                      </p:cBhvr>
                                      <p:to>
                                        <p:strVal val="visible"/>
                                      </p:to>
                                    </p:set>
                                    <p:anim calcmode="lin" valueType="num">
                                      <p:cBhvr additive="base">
                                        <p:cTn id="4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xEl>
                                              <p:pRg st="8" end="8"/>
                                            </p:txEl>
                                          </p:spTgt>
                                        </p:tgtEl>
                                        <p:attrNameLst>
                                          <p:attrName>style.visibility</p:attrName>
                                        </p:attrNameLst>
                                      </p:cBhvr>
                                      <p:to>
                                        <p:strVal val="visible"/>
                                      </p:to>
                                    </p:set>
                                    <p:anim calcmode="lin" valueType="num">
                                      <p:cBhvr additive="base">
                                        <p:cTn id="55" dur="500" fill="hold"/>
                                        <p:tgtEl>
                                          <p:spTgt spid="2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xEl>
                                              <p:pRg st="9" end="9"/>
                                            </p:txEl>
                                          </p:spTgt>
                                        </p:tgtEl>
                                        <p:attrNameLst>
                                          <p:attrName>style.visibility</p:attrName>
                                        </p:attrNameLst>
                                      </p:cBhvr>
                                      <p:to>
                                        <p:strVal val="visible"/>
                                      </p:to>
                                    </p:set>
                                    <p:anim calcmode="lin" valueType="num">
                                      <p:cBhvr additive="base">
                                        <p:cTn id="61"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xEl>
                                              <p:pRg st="10" end="10"/>
                                            </p:txEl>
                                          </p:spTgt>
                                        </p:tgtEl>
                                        <p:attrNameLst>
                                          <p:attrName>style.visibility</p:attrName>
                                        </p:attrNameLst>
                                      </p:cBhvr>
                                      <p:to>
                                        <p:strVal val="visible"/>
                                      </p:to>
                                    </p:set>
                                    <p:anim calcmode="lin" valueType="num">
                                      <p:cBhvr additive="base">
                                        <p:cTn id="67" dur="500" fill="hold"/>
                                        <p:tgtEl>
                                          <p:spTgt spid="2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14808" y="116632"/>
            <a:ext cx="7437512" cy="581454"/>
          </a:xfrm>
        </p:spPr>
        <p:txBody>
          <a:bodyPr>
            <a:noAutofit/>
          </a:bodyPr>
          <a:lstStyle/>
          <a:p>
            <a:r>
              <a:rPr lang="es-GT" dirty="0" smtClean="0"/>
              <a:t>ESCALERA DE LEALTAD CLIENTE - PROVEEDOR</a:t>
            </a:r>
            <a:endParaRPr lang="es-GT" dirty="0"/>
          </a:p>
        </p:txBody>
      </p:sp>
      <p:sp>
        <p:nvSpPr>
          <p:cNvPr id="27" name="26 Rectángulo redondeado"/>
          <p:cNvSpPr/>
          <p:nvPr/>
        </p:nvSpPr>
        <p:spPr>
          <a:xfrm>
            <a:off x="1285852" y="2428868"/>
            <a:ext cx="2643206" cy="50006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dirty="0" smtClean="0"/>
              <a:t>Socio</a:t>
            </a:r>
            <a:endParaRPr lang="es-GT" dirty="0"/>
          </a:p>
        </p:txBody>
      </p:sp>
      <p:sp>
        <p:nvSpPr>
          <p:cNvPr id="28" name="27 Rectángulo redondeado"/>
          <p:cNvSpPr/>
          <p:nvPr/>
        </p:nvSpPr>
        <p:spPr>
          <a:xfrm>
            <a:off x="1285852" y="3071810"/>
            <a:ext cx="2643206" cy="500066"/>
          </a:xfrm>
          <a:prstGeom prst="roundRect">
            <a:avLst/>
          </a:prstGeom>
          <a:solidFill>
            <a:srgbClr val="0000CC"/>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dirty="0" smtClean="0"/>
              <a:t>Promotor</a:t>
            </a:r>
            <a:endParaRPr lang="es-GT" dirty="0"/>
          </a:p>
        </p:txBody>
      </p:sp>
      <p:sp>
        <p:nvSpPr>
          <p:cNvPr id="29" name="28 Rectángulo redondeado"/>
          <p:cNvSpPr/>
          <p:nvPr/>
        </p:nvSpPr>
        <p:spPr>
          <a:xfrm>
            <a:off x="1285852" y="3714752"/>
            <a:ext cx="2643206" cy="500066"/>
          </a:xfrm>
          <a:prstGeom prst="roundRect">
            <a:avLst/>
          </a:prstGeom>
          <a:solidFill>
            <a:srgbClr val="3333CC"/>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dirty="0" smtClean="0"/>
              <a:t>Apoyo</a:t>
            </a:r>
            <a:endParaRPr lang="es-GT" dirty="0"/>
          </a:p>
        </p:txBody>
      </p:sp>
      <p:sp>
        <p:nvSpPr>
          <p:cNvPr id="30" name="29 Rectángulo redondeado"/>
          <p:cNvSpPr/>
          <p:nvPr/>
        </p:nvSpPr>
        <p:spPr>
          <a:xfrm>
            <a:off x="1285852" y="4357694"/>
            <a:ext cx="2643206" cy="500066"/>
          </a:xfrm>
          <a:prstGeom prst="roundRect">
            <a:avLst/>
          </a:prstGeom>
          <a:solidFill>
            <a:srgbClr val="0066FF"/>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dirty="0" smtClean="0"/>
              <a:t>Cliente</a:t>
            </a:r>
            <a:endParaRPr lang="es-GT" dirty="0"/>
          </a:p>
        </p:txBody>
      </p:sp>
      <p:sp>
        <p:nvSpPr>
          <p:cNvPr id="31" name="30 Rectángulo redondeado"/>
          <p:cNvSpPr/>
          <p:nvPr/>
        </p:nvSpPr>
        <p:spPr>
          <a:xfrm>
            <a:off x="1285852" y="5000636"/>
            <a:ext cx="2643206" cy="50006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dirty="0" smtClean="0"/>
              <a:t>Posible cliente</a:t>
            </a:r>
            <a:endParaRPr lang="es-GT" dirty="0"/>
          </a:p>
        </p:txBody>
      </p:sp>
      <p:sp>
        <p:nvSpPr>
          <p:cNvPr id="32" name="31 Rectángulo redondeado"/>
          <p:cNvSpPr/>
          <p:nvPr/>
        </p:nvSpPr>
        <p:spPr>
          <a:xfrm>
            <a:off x="5214942" y="2428868"/>
            <a:ext cx="2643206" cy="50006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sz="1400" dirty="0" smtClean="0"/>
              <a:t>Solamente me consideran a mi como proveedor</a:t>
            </a:r>
            <a:endParaRPr lang="es-GT" sz="1400" dirty="0"/>
          </a:p>
        </p:txBody>
      </p:sp>
      <p:sp>
        <p:nvSpPr>
          <p:cNvPr id="33" name="32 Rectángulo redondeado"/>
          <p:cNvSpPr/>
          <p:nvPr/>
        </p:nvSpPr>
        <p:spPr>
          <a:xfrm>
            <a:off x="5214942" y="3071810"/>
            <a:ext cx="2643206" cy="500066"/>
          </a:xfrm>
          <a:prstGeom prst="roundRect">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sz="1400" dirty="0" smtClean="0"/>
              <a:t>Le caigo muy bien y su actitud es activa</a:t>
            </a:r>
            <a:endParaRPr lang="es-GT" sz="1400" dirty="0"/>
          </a:p>
        </p:txBody>
      </p:sp>
      <p:sp>
        <p:nvSpPr>
          <p:cNvPr id="34" name="33 Rectángulo redondeado"/>
          <p:cNvSpPr/>
          <p:nvPr/>
        </p:nvSpPr>
        <p:spPr>
          <a:xfrm>
            <a:off x="5214942" y="3714752"/>
            <a:ext cx="2643206" cy="500066"/>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sz="1600" dirty="0" smtClean="0"/>
              <a:t>Actitud Pasiva</a:t>
            </a:r>
            <a:endParaRPr lang="es-GT" dirty="0"/>
          </a:p>
        </p:txBody>
      </p:sp>
      <p:sp>
        <p:nvSpPr>
          <p:cNvPr id="35" name="34 Rectángulo redondeado"/>
          <p:cNvSpPr/>
          <p:nvPr/>
        </p:nvSpPr>
        <p:spPr>
          <a:xfrm>
            <a:off x="5214942" y="4643446"/>
            <a:ext cx="2643206" cy="500066"/>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GT" sz="1600" dirty="0" smtClean="0"/>
              <a:t>Actitud Indiferente</a:t>
            </a:r>
            <a:endParaRPr lang="es-GT" dirty="0"/>
          </a:p>
        </p:txBody>
      </p:sp>
      <p:sp>
        <p:nvSpPr>
          <p:cNvPr id="36" name="35 CuadroTexto"/>
          <p:cNvSpPr txBox="1"/>
          <p:nvPr/>
        </p:nvSpPr>
        <p:spPr>
          <a:xfrm>
            <a:off x="857224" y="1785926"/>
            <a:ext cx="3820277" cy="369332"/>
          </a:xfrm>
          <a:prstGeom prst="rect">
            <a:avLst/>
          </a:prstGeom>
          <a:noFill/>
        </p:spPr>
        <p:txBody>
          <a:bodyPr wrap="none" rtlCol="0">
            <a:spAutoFit/>
          </a:bodyPr>
          <a:lstStyle/>
          <a:p>
            <a:r>
              <a:rPr lang="es-GT" dirty="0" smtClean="0"/>
              <a:t>INDICADOR DE PROACTIVIDAD</a:t>
            </a:r>
            <a:endParaRPr lang="es-GT" dirty="0"/>
          </a:p>
        </p:txBody>
      </p:sp>
      <p:sp>
        <p:nvSpPr>
          <p:cNvPr id="37" name="36 CuadroTexto"/>
          <p:cNvSpPr txBox="1"/>
          <p:nvPr/>
        </p:nvSpPr>
        <p:spPr>
          <a:xfrm>
            <a:off x="5008803" y="1785926"/>
            <a:ext cx="3063659" cy="369332"/>
          </a:xfrm>
          <a:prstGeom prst="rect">
            <a:avLst/>
          </a:prstGeom>
          <a:noFill/>
        </p:spPr>
        <p:txBody>
          <a:bodyPr wrap="none" rtlCol="0">
            <a:spAutoFit/>
          </a:bodyPr>
          <a:lstStyle/>
          <a:p>
            <a:r>
              <a:rPr lang="es-GT" dirty="0" smtClean="0"/>
              <a:t>INDICADOR DE ACTITUD</a:t>
            </a:r>
            <a:endParaRPr lang="es-GT" dirty="0"/>
          </a:p>
        </p:txBody>
      </p:sp>
      <p:sp>
        <p:nvSpPr>
          <p:cNvPr id="38" name="37 Flecha a la derecha con bandas"/>
          <p:cNvSpPr/>
          <p:nvPr/>
        </p:nvSpPr>
        <p:spPr>
          <a:xfrm>
            <a:off x="4214810" y="4643446"/>
            <a:ext cx="785818" cy="500066"/>
          </a:xfrm>
          <a:prstGeom prst="stripedRightArrow">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39" name="38 Flecha a la derecha con bandas"/>
          <p:cNvSpPr/>
          <p:nvPr/>
        </p:nvSpPr>
        <p:spPr>
          <a:xfrm>
            <a:off x="4214810" y="3714752"/>
            <a:ext cx="785818" cy="500066"/>
          </a:xfrm>
          <a:prstGeom prst="stripedRightArrow">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0" name="39 Flecha a la derecha con bandas"/>
          <p:cNvSpPr/>
          <p:nvPr/>
        </p:nvSpPr>
        <p:spPr>
          <a:xfrm>
            <a:off x="4214810" y="3071810"/>
            <a:ext cx="785818" cy="500066"/>
          </a:xfrm>
          <a:prstGeom prst="stripedRightArrow">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1" name="40 Flecha a la derecha con bandas"/>
          <p:cNvSpPr/>
          <p:nvPr/>
        </p:nvSpPr>
        <p:spPr>
          <a:xfrm>
            <a:off x="4214810" y="2428868"/>
            <a:ext cx="785818" cy="500066"/>
          </a:xfrm>
          <a:prstGeom prst="stripedRightArrow">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extLst>
      <p:ext uri="{BB962C8B-B14F-4D97-AF65-F5344CB8AC3E}">
        <p14:creationId xmlns:p14="http://schemas.microsoft.com/office/powerpoint/2010/main" val="1072455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20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20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20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000"/>
                                        <p:tgtEl>
                                          <p:spTgt spid="3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20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20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animBg="1"/>
      <p:bldP spid="39" grpId="0" animBg="1"/>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4620543"/>
            <a:ext cx="5036508" cy="2048817"/>
          </a:xfrm>
          <a:prstGeom prst="rect">
            <a:avLst/>
          </a:prstGeom>
          <a:noFill/>
        </p:spPr>
        <p:txBody>
          <a:bodyPr wrap="square" rtlCol="0" anchor="b">
            <a:normAutofit fontScale="85000" lnSpcReduction="20000"/>
          </a:bodyPr>
          <a:lstStyle/>
          <a:p>
            <a:r>
              <a:rPr sz="4400" b="1" dirty="0" smtClean="0">
                <a:solidFill>
                  <a:srgbClr val="7BCF27"/>
                </a:solidFill>
              </a:rPr>
              <a:t>Modelo</a:t>
            </a:r>
          </a:p>
          <a:p>
            <a:r>
              <a:rPr lang="es-ES" sz="4400" b="1" dirty="0" smtClean="0">
                <a:solidFill>
                  <a:srgbClr val="7BCF27"/>
                </a:solidFill>
              </a:rPr>
              <a:t>De</a:t>
            </a:r>
          </a:p>
          <a:p>
            <a:r>
              <a:rPr lang="es-ES" sz="4400" b="1" dirty="0" smtClean="0">
                <a:solidFill>
                  <a:srgbClr val="7BCF27"/>
                </a:solidFill>
              </a:rPr>
              <a:t>Planeamiento</a:t>
            </a:r>
          </a:p>
          <a:p>
            <a:r>
              <a:rPr lang="es-ES" sz="4400" b="1" dirty="0" smtClean="0">
                <a:solidFill>
                  <a:srgbClr val="7BCF27"/>
                </a:solidFill>
              </a:rPr>
              <a:t>Estratégico</a:t>
            </a:r>
            <a:endParaRPr sz="4400" b="1" dirty="0">
              <a:solidFill>
                <a:srgbClr val="7BCF27"/>
              </a:solidFill>
            </a:endParaRPr>
          </a:p>
        </p:txBody>
      </p:sp>
    </p:spTree>
    <p:extLst>
      <p:ext uri="{BB962C8B-B14F-4D97-AF65-F5344CB8AC3E}">
        <p14:creationId xmlns:p14="http://schemas.microsoft.com/office/powerpoint/2010/main" val="10700171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8501122" cy="868346"/>
          </a:xfrm>
        </p:spPr>
        <p:txBody>
          <a:bodyPr>
            <a:normAutofit/>
          </a:bodyPr>
          <a:lstStyle/>
          <a:p>
            <a:pPr algn="l"/>
            <a:r>
              <a:rPr lang="es-GT" sz="2800" dirty="0" smtClean="0">
                <a:latin typeface="Aharoni" pitchFamily="2" charset="-79"/>
                <a:cs typeface="Aharoni" pitchFamily="2" charset="-79"/>
              </a:rPr>
              <a:t>INERCIA ACTIVA</a:t>
            </a:r>
            <a:br>
              <a:rPr lang="es-GT" sz="2800" dirty="0" smtClean="0">
                <a:latin typeface="Aharoni" pitchFamily="2" charset="-79"/>
                <a:cs typeface="Aharoni" pitchFamily="2" charset="-79"/>
              </a:rPr>
            </a:br>
            <a:r>
              <a:rPr lang="es-GT" sz="1600" dirty="0" smtClean="0">
                <a:latin typeface="Aharoni" pitchFamily="2" charset="-79"/>
                <a:cs typeface="Aharoni" pitchFamily="2" charset="-79"/>
              </a:rPr>
              <a:t>(PORQUE LAS BUENAS ORGANIZACIONES  DEJAN DE SER BUENAS)</a:t>
            </a:r>
            <a:endParaRPr lang="es-GT" sz="1600" dirty="0">
              <a:latin typeface="Aharoni" pitchFamily="2" charset="-79"/>
              <a:cs typeface="Aharoni" pitchFamily="2" charset="-79"/>
            </a:endParaRPr>
          </a:p>
        </p:txBody>
      </p:sp>
      <p:sp>
        <p:nvSpPr>
          <p:cNvPr id="4" name="3 CuadroTexto"/>
          <p:cNvSpPr txBox="1"/>
          <p:nvPr/>
        </p:nvSpPr>
        <p:spPr>
          <a:xfrm>
            <a:off x="357158" y="1071546"/>
            <a:ext cx="8429684" cy="923330"/>
          </a:xfrm>
          <a:prstGeom prst="rect">
            <a:avLst/>
          </a:prstGeom>
          <a:noFill/>
        </p:spPr>
        <p:txBody>
          <a:bodyPr wrap="square" rtlCol="0">
            <a:spAutoFit/>
          </a:bodyPr>
          <a:lstStyle/>
          <a:p>
            <a:pPr fontAlgn="base">
              <a:spcBef>
                <a:spcPct val="0"/>
              </a:spcBef>
              <a:spcAft>
                <a:spcPct val="0"/>
              </a:spcAft>
            </a:pPr>
            <a:r>
              <a:rPr lang="es-GT" b="1" dirty="0" smtClean="0">
                <a:solidFill>
                  <a:srgbClr val="FFFF00"/>
                </a:solidFill>
              </a:rPr>
              <a:t>Inercia activa</a:t>
            </a:r>
            <a:r>
              <a:rPr lang="es-GT" dirty="0" smtClean="0">
                <a:solidFill>
                  <a:srgbClr val="FFFFFF"/>
                </a:solidFill>
              </a:rPr>
              <a:t> es reaccionar a los tiempos con nuevos productos ó servicios, pero sin comprometerse a los nuevos supuestos debido a que chocan con mis supuestos actuales ( No romper con los paradigmas )</a:t>
            </a:r>
            <a:endParaRPr lang="es-GT" dirty="0">
              <a:solidFill>
                <a:srgbClr val="FFFFFF"/>
              </a:solidFill>
            </a:endParaRPr>
          </a:p>
        </p:txBody>
      </p:sp>
      <p:sp>
        <p:nvSpPr>
          <p:cNvPr id="6" name="5 Rectángulo"/>
          <p:cNvSpPr/>
          <p:nvPr/>
        </p:nvSpPr>
        <p:spPr>
          <a:xfrm>
            <a:off x="5286380" y="2000240"/>
            <a:ext cx="3286148" cy="571504"/>
          </a:xfrm>
          <a:prstGeom prst="rect">
            <a:avLst/>
          </a:prstGeom>
          <a:solidFill>
            <a:srgbClr val="00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dirty="0" smtClean="0">
                <a:solidFill>
                  <a:srgbClr val="FFFFFF"/>
                </a:solidFill>
              </a:rPr>
              <a:t>Los tiempos cambian</a:t>
            </a:r>
            <a:endParaRPr lang="es-GT" dirty="0">
              <a:solidFill>
                <a:srgbClr val="FFFFFF"/>
              </a:solidFill>
            </a:endParaRPr>
          </a:p>
        </p:txBody>
      </p:sp>
      <p:sp>
        <p:nvSpPr>
          <p:cNvPr id="7" name="6 Rectángulo"/>
          <p:cNvSpPr/>
          <p:nvPr/>
        </p:nvSpPr>
        <p:spPr>
          <a:xfrm>
            <a:off x="5286380" y="2714620"/>
            <a:ext cx="1571636" cy="57150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dirty="0" smtClean="0">
                <a:solidFill>
                  <a:srgbClr val="0A2068"/>
                </a:solidFill>
              </a:rPr>
              <a:t>Lo vimos venir</a:t>
            </a:r>
            <a:endParaRPr lang="es-GT" dirty="0">
              <a:solidFill>
                <a:srgbClr val="0A2068"/>
              </a:solidFill>
            </a:endParaRPr>
          </a:p>
        </p:txBody>
      </p:sp>
      <p:sp>
        <p:nvSpPr>
          <p:cNvPr id="12" name="11 Rectángulo"/>
          <p:cNvSpPr/>
          <p:nvPr/>
        </p:nvSpPr>
        <p:spPr>
          <a:xfrm>
            <a:off x="7000892" y="2714620"/>
            <a:ext cx="1571636"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dirty="0" smtClean="0">
                <a:solidFill>
                  <a:srgbClr val="FFFFFF"/>
                </a:solidFill>
              </a:rPr>
              <a:t>Nunca lo vimos venir</a:t>
            </a:r>
            <a:endParaRPr lang="es-GT" dirty="0">
              <a:solidFill>
                <a:srgbClr val="FFFFFF"/>
              </a:solidFill>
            </a:endParaRPr>
          </a:p>
        </p:txBody>
      </p:sp>
      <p:sp>
        <p:nvSpPr>
          <p:cNvPr id="13" name="12 Rectángulo"/>
          <p:cNvSpPr/>
          <p:nvPr/>
        </p:nvSpPr>
        <p:spPr>
          <a:xfrm>
            <a:off x="5286380" y="3429000"/>
            <a:ext cx="1571636" cy="57150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600" dirty="0" smtClean="0">
                <a:solidFill>
                  <a:srgbClr val="0A2068"/>
                </a:solidFill>
              </a:rPr>
              <a:t>Reaccionamos</a:t>
            </a:r>
            <a:endParaRPr lang="es-GT" dirty="0">
              <a:solidFill>
                <a:srgbClr val="0A2068"/>
              </a:solidFill>
            </a:endParaRPr>
          </a:p>
        </p:txBody>
      </p:sp>
      <p:sp>
        <p:nvSpPr>
          <p:cNvPr id="14" name="13 Rectángulo"/>
          <p:cNvSpPr/>
          <p:nvPr/>
        </p:nvSpPr>
        <p:spPr>
          <a:xfrm>
            <a:off x="7000892" y="3429000"/>
            <a:ext cx="1571636"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600" dirty="0" smtClean="0">
                <a:solidFill>
                  <a:srgbClr val="FFFFFF"/>
                </a:solidFill>
              </a:rPr>
              <a:t>No Reaccionamos</a:t>
            </a:r>
            <a:endParaRPr lang="es-GT" dirty="0">
              <a:solidFill>
                <a:srgbClr val="FFFFFF"/>
              </a:solidFill>
            </a:endParaRPr>
          </a:p>
        </p:txBody>
      </p:sp>
      <p:sp>
        <p:nvSpPr>
          <p:cNvPr id="15" name="14 Rectángulo"/>
          <p:cNvSpPr/>
          <p:nvPr/>
        </p:nvSpPr>
        <p:spPr>
          <a:xfrm>
            <a:off x="5286380" y="4143380"/>
            <a:ext cx="1571636" cy="57150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600" dirty="0" smtClean="0">
                <a:solidFill>
                  <a:srgbClr val="0A2068"/>
                </a:solidFill>
              </a:rPr>
              <a:t>Realizamos lo correcto</a:t>
            </a:r>
            <a:endParaRPr lang="es-GT" dirty="0">
              <a:solidFill>
                <a:srgbClr val="0A2068"/>
              </a:solidFill>
            </a:endParaRPr>
          </a:p>
        </p:txBody>
      </p:sp>
      <p:sp>
        <p:nvSpPr>
          <p:cNvPr id="16" name="15 Rectángulo"/>
          <p:cNvSpPr/>
          <p:nvPr/>
        </p:nvSpPr>
        <p:spPr>
          <a:xfrm>
            <a:off x="7000892" y="4143380"/>
            <a:ext cx="1571636"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600" dirty="0" smtClean="0">
                <a:solidFill>
                  <a:srgbClr val="FFFFFF"/>
                </a:solidFill>
              </a:rPr>
              <a:t>Realizamos lo incorrecto</a:t>
            </a:r>
            <a:endParaRPr lang="es-GT" dirty="0">
              <a:solidFill>
                <a:srgbClr val="FFFFFF"/>
              </a:solidFill>
            </a:endParaRPr>
          </a:p>
        </p:txBody>
      </p:sp>
      <p:sp>
        <p:nvSpPr>
          <p:cNvPr id="17" name="16 Rectángulo"/>
          <p:cNvSpPr/>
          <p:nvPr/>
        </p:nvSpPr>
        <p:spPr>
          <a:xfrm>
            <a:off x="5286380" y="4857760"/>
            <a:ext cx="1571636" cy="57150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400" dirty="0" smtClean="0">
                <a:solidFill>
                  <a:srgbClr val="0A2068"/>
                </a:solidFill>
              </a:rPr>
              <a:t>Estamos jugando para GANAR</a:t>
            </a:r>
            <a:endParaRPr lang="es-GT" dirty="0">
              <a:solidFill>
                <a:srgbClr val="0A2068"/>
              </a:solidFill>
            </a:endParaRPr>
          </a:p>
        </p:txBody>
      </p:sp>
      <p:sp>
        <p:nvSpPr>
          <p:cNvPr id="18" name="17 Rectángulo"/>
          <p:cNvSpPr/>
          <p:nvPr/>
        </p:nvSpPr>
        <p:spPr>
          <a:xfrm>
            <a:off x="7000892" y="4857760"/>
            <a:ext cx="1571636" cy="10715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400" dirty="0" smtClean="0">
                <a:solidFill>
                  <a:srgbClr val="FFFFFF"/>
                </a:solidFill>
              </a:rPr>
              <a:t>Estamos jugando por JUGAR (nunca creímos en los supuestos nuevos)</a:t>
            </a:r>
            <a:endParaRPr lang="es-GT" sz="1600" dirty="0">
              <a:solidFill>
                <a:srgbClr val="FFFFFF"/>
              </a:solidFill>
            </a:endParaRPr>
          </a:p>
        </p:txBody>
      </p:sp>
      <p:sp>
        <p:nvSpPr>
          <p:cNvPr id="20" name="19 Rectángulo"/>
          <p:cNvSpPr/>
          <p:nvPr/>
        </p:nvSpPr>
        <p:spPr>
          <a:xfrm>
            <a:off x="5286380" y="6143644"/>
            <a:ext cx="1571636" cy="57150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600" dirty="0" smtClean="0">
                <a:solidFill>
                  <a:srgbClr val="0A2068"/>
                </a:solidFill>
              </a:rPr>
              <a:t>GANAR</a:t>
            </a:r>
            <a:endParaRPr lang="es-GT" dirty="0">
              <a:solidFill>
                <a:srgbClr val="0A2068"/>
              </a:solidFill>
            </a:endParaRPr>
          </a:p>
        </p:txBody>
      </p:sp>
      <p:sp>
        <p:nvSpPr>
          <p:cNvPr id="21" name="20 Rectángulo"/>
          <p:cNvSpPr/>
          <p:nvPr/>
        </p:nvSpPr>
        <p:spPr>
          <a:xfrm>
            <a:off x="7000892" y="6143644"/>
            <a:ext cx="1571636"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GT" sz="1600" dirty="0" smtClean="0">
                <a:solidFill>
                  <a:srgbClr val="FFFFFF"/>
                </a:solidFill>
              </a:rPr>
              <a:t>PERDER</a:t>
            </a:r>
            <a:endParaRPr lang="es-GT" dirty="0">
              <a:solidFill>
                <a:srgbClr val="FFFFFF"/>
              </a:solidFill>
            </a:endParaRPr>
          </a:p>
        </p:txBody>
      </p:sp>
      <p:cxnSp>
        <p:nvCxnSpPr>
          <p:cNvPr id="23" name="22 Conector recto de flecha"/>
          <p:cNvCxnSpPr>
            <a:stCxn id="7" idx="2"/>
            <a:endCxn id="13" idx="0"/>
          </p:cNvCxnSpPr>
          <p:nvPr/>
        </p:nvCxnSpPr>
        <p:spPr>
          <a:xfrm rot="5400000">
            <a:off x="6000760" y="3357562"/>
            <a:ext cx="142876"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24 Conector recto de flecha"/>
          <p:cNvCxnSpPr>
            <a:stCxn id="7" idx="2"/>
            <a:endCxn id="14" idx="0"/>
          </p:cNvCxnSpPr>
          <p:nvPr/>
        </p:nvCxnSpPr>
        <p:spPr>
          <a:xfrm rot="16200000" flipH="1">
            <a:off x="6858016" y="2500306"/>
            <a:ext cx="142876" cy="17145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26 Conector recto de flecha"/>
          <p:cNvCxnSpPr>
            <a:stCxn id="6" idx="2"/>
            <a:endCxn id="12" idx="0"/>
          </p:cNvCxnSpPr>
          <p:nvPr/>
        </p:nvCxnSpPr>
        <p:spPr>
          <a:xfrm rot="16200000" flipH="1">
            <a:off x="7286644" y="2214554"/>
            <a:ext cx="142876" cy="8572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30 Conector recto de flecha"/>
          <p:cNvCxnSpPr>
            <a:endCxn id="7" idx="0"/>
          </p:cNvCxnSpPr>
          <p:nvPr/>
        </p:nvCxnSpPr>
        <p:spPr>
          <a:xfrm rot="10800000" flipV="1">
            <a:off x="6072198" y="2571744"/>
            <a:ext cx="857256" cy="1428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32 Conector recto de flecha"/>
          <p:cNvCxnSpPr>
            <a:stCxn id="13" idx="2"/>
            <a:endCxn id="15" idx="0"/>
          </p:cNvCxnSpPr>
          <p:nvPr/>
        </p:nvCxnSpPr>
        <p:spPr>
          <a:xfrm rot="5400000">
            <a:off x="6000760" y="4071942"/>
            <a:ext cx="142876"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34 Conector recto de flecha"/>
          <p:cNvCxnSpPr>
            <a:stCxn id="13" idx="2"/>
            <a:endCxn id="16" idx="0"/>
          </p:cNvCxnSpPr>
          <p:nvPr/>
        </p:nvCxnSpPr>
        <p:spPr>
          <a:xfrm rot="16200000" flipH="1">
            <a:off x="6858016" y="3214686"/>
            <a:ext cx="142876" cy="17145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7" name="36 Conector recto de flecha"/>
          <p:cNvCxnSpPr>
            <a:stCxn id="15" idx="2"/>
            <a:endCxn id="17" idx="0"/>
          </p:cNvCxnSpPr>
          <p:nvPr/>
        </p:nvCxnSpPr>
        <p:spPr>
          <a:xfrm rot="5400000">
            <a:off x="6000760" y="4786322"/>
            <a:ext cx="142876"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38 Conector recto de flecha"/>
          <p:cNvCxnSpPr>
            <a:stCxn id="15" idx="2"/>
            <a:endCxn id="18" idx="0"/>
          </p:cNvCxnSpPr>
          <p:nvPr/>
        </p:nvCxnSpPr>
        <p:spPr>
          <a:xfrm rot="16200000" flipH="1">
            <a:off x="6858016" y="3929066"/>
            <a:ext cx="142876" cy="17145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40 Conector recto de flecha"/>
          <p:cNvCxnSpPr>
            <a:stCxn id="17" idx="2"/>
            <a:endCxn id="20" idx="0"/>
          </p:cNvCxnSpPr>
          <p:nvPr/>
        </p:nvCxnSpPr>
        <p:spPr>
          <a:xfrm rot="5400000">
            <a:off x="5715008" y="5786454"/>
            <a:ext cx="71438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42 Conector angular"/>
          <p:cNvCxnSpPr>
            <a:stCxn id="12" idx="3"/>
            <a:endCxn id="21" idx="3"/>
          </p:cNvCxnSpPr>
          <p:nvPr/>
        </p:nvCxnSpPr>
        <p:spPr>
          <a:xfrm>
            <a:off x="8572528" y="3000372"/>
            <a:ext cx="1588" cy="3429024"/>
          </a:xfrm>
          <a:prstGeom prst="bentConnector3">
            <a:avLst>
              <a:gd name="adj1" fmla="val 1439546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angular"/>
          <p:cNvCxnSpPr>
            <a:stCxn id="14" idx="3"/>
            <a:endCxn id="21" idx="3"/>
          </p:cNvCxnSpPr>
          <p:nvPr/>
        </p:nvCxnSpPr>
        <p:spPr>
          <a:xfrm>
            <a:off x="8572528" y="3714752"/>
            <a:ext cx="1588" cy="2714644"/>
          </a:xfrm>
          <a:prstGeom prst="bentConnector3">
            <a:avLst>
              <a:gd name="adj1" fmla="val 1439546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stCxn id="16" idx="3"/>
            <a:endCxn id="21" idx="3"/>
          </p:cNvCxnSpPr>
          <p:nvPr/>
        </p:nvCxnSpPr>
        <p:spPr>
          <a:xfrm>
            <a:off x="8572528" y="4429132"/>
            <a:ext cx="1588" cy="2000264"/>
          </a:xfrm>
          <a:prstGeom prst="bentConnector3">
            <a:avLst>
              <a:gd name="adj1" fmla="val 1439546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stCxn id="18" idx="3"/>
            <a:endCxn id="21" idx="3"/>
          </p:cNvCxnSpPr>
          <p:nvPr/>
        </p:nvCxnSpPr>
        <p:spPr>
          <a:xfrm>
            <a:off x="8572528" y="5393545"/>
            <a:ext cx="1588" cy="1035851"/>
          </a:xfrm>
          <a:prstGeom prst="bentConnector3">
            <a:avLst>
              <a:gd name="adj1" fmla="val 1439546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224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20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par>
                          <p:cTn id="38" fill="hold">
                            <p:stCondLst>
                              <p:cond delay="8000"/>
                            </p:stCondLst>
                            <p:childTnLst>
                              <p:par>
                                <p:cTn id="39" presetID="10"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20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0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000"/>
                                        <p:tgtEl>
                                          <p:spTgt spid="16"/>
                                        </p:tgtEl>
                                      </p:cBhvr>
                                    </p:animEffect>
                                  </p:childTnLst>
                                </p:cTn>
                              </p:par>
                            </p:childTnLst>
                          </p:cTn>
                        </p:par>
                        <p:par>
                          <p:cTn id="51" fill="hold">
                            <p:stCondLst>
                              <p:cond delay="10000"/>
                            </p:stCondLst>
                            <p:childTnLst>
                              <p:par>
                                <p:cTn id="52" presetID="10"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20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childTnLst>
                          </p:cTn>
                        </p:par>
                        <p:par>
                          <p:cTn id="61" fill="hold">
                            <p:stCondLst>
                              <p:cond delay="12000"/>
                            </p:stCondLst>
                            <p:childTnLst>
                              <p:par>
                                <p:cTn id="62" presetID="10"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20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000"/>
                                        <p:tgtEl>
                                          <p:spTgt spid="20"/>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2000"/>
                                        <p:tgtEl>
                                          <p:spTgt spid="43"/>
                                        </p:tgtEl>
                                      </p:cBhvr>
                                    </p:animEffect>
                                  </p:childTnLst>
                                </p:cTn>
                              </p:par>
                              <p:par>
                                <p:cTn id="71" presetID="10" presetClass="entr" presetSubtype="0"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2000"/>
                                        <p:tgtEl>
                                          <p:spTgt spid="45"/>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2000"/>
                                        <p:tgtEl>
                                          <p:spTgt spid="47"/>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stretch>
            <a:fillRect/>
          </a:stretch>
        </p:blipFill>
        <p:spPr>
          <a:xfrm>
            <a:off x="6372200" y="4091948"/>
            <a:ext cx="2734072" cy="2793436"/>
          </a:xfrm>
          <a:prstGeom prst="rect">
            <a:avLst/>
          </a:prstGeom>
        </p:spPr>
      </p:pic>
      <p:sp>
        <p:nvSpPr>
          <p:cNvPr id="18" name="Title 17"/>
          <p:cNvSpPr>
            <a:spLocks noGrp="1"/>
          </p:cNvSpPr>
          <p:nvPr>
            <p:ph type="title"/>
          </p:nvPr>
        </p:nvSpPr>
        <p:spPr>
          <a:xfrm>
            <a:off x="107504" y="76200"/>
            <a:ext cx="8403020" cy="685800"/>
          </a:xfrm>
        </p:spPr>
        <p:txBody>
          <a:bodyPr wrap="square" bIns="0">
            <a:normAutofit/>
          </a:bodyPr>
          <a:lstStyle/>
          <a:p>
            <a:pPr lvl="0">
              <a:spcBef>
                <a:spcPts val="0"/>
              </a:spcBef>
            </a:pPr>
            <a:r>
              <a:rPr lang="es-ES" sz="2800" b="1" dirty="0" smtClean="0">
                <a:solidFill>
                  <a:prstClr val="black">
                    <a:lumMod val="85000"/>
                    <a:lumOff val="15000"/>
                  </a:prstClr>
                </a:solidFill>
                <a:ea typeface="+mn-ea"/>
                <a:cs typeface="+mn-cs"/>
              </a:rPr>
              <a:t>INDICADORES DE DESEMPEÑO</a:t>
            </a:r>
            <a:endParaRPr lang="es-ES" dirty="0"/>
          </a:p>
        </p:txBody>
      </p:sp>
      <p:sp>
        <p:nvSpPr>
          <p:cNvPr id="4" name="3 CuadroTexto"/>
          <p:cNvSpPr txBox="1"/>
          <p:nvPr/>
        </p:nvSpPr>
        <p:spPr>
          <a:xfrm>
            <a:off x="107504" y="1474906"/>
            <a:ext cx="8782744" cy="3970318"/>
          </a:xfrm>
          <a:prstGeom prst="rect">
            <a:avLst/>
          </a:prstGeom>
          <a:noFill/>
        </p:spPr>
        <p:txBody>
          <a:bodyPr wrap="square" rtlCol="0">
            <a:spAutoFit/>
          </a:bodyPr>
          <a:lstStyle/>
          <a:p>
            <a:r>
              <a:rPr lang="es-GT" sz="2400" b="1" dirty="0" smtClean="0"/>
              <a:t>Todo proceso debe tener factores o indicadores de medición, los cuales deberán tener las siguientes características :</a:t>
            </a:r>
          </a:p>
          <a:p>
            <a:endParaRPr lang="es-GT" sz="2400" b="1" dirty="0"/>
          </a:p>
          <a:p>
            <a:pPr marL="457200" indent="-457200">
              <a:buFont typeface="+mj-lt"/>
              <a:buAutoNum type="arabicPeriod"/>
            </a:pPr>
            <a:r>
              <a:rPr lang="es-GT" b="1" dirty="0" smtClean="0"/>
              <a:t>Enfocado sobre logros más que, sobre actividades puntuales</a:t>
            </a:r>
          </a:p>
          <a:p>
            <a:pPr marL="457200" indent="-457200">
              <a:buFont typeface="+mj-lt"/>
              <a:buAutoNum type="arabicPeriod"/>
            </a:pPr>
            <a:r>
              <a:rPr lang="es-GT" b="1" dirty="0" smtClean="0"/>
              <a:t>Los sistemas de medición deben ser fáciles  y entendibles</a:t>
            </a:r>
          </a:p>
          <a:p>
            <a:pPr marL="457200" indent="-457200">
              <a:buFont typeface="+mj-lt"/>
              <a:buAutoNum type="arabicPeriod"/>
            </a:pPr>
            <a:r>
              <a:rPr lang="es-GT" b="1" dirty="0" smtClean="0"/>
              <a:t>Proveer información significativa a todos los niveles de la organización</a:t>
            </a:r>
          </a:p>
          <a:p>
            <a:pPr marL="457200" indent="-457200">
              <a:buFont typeface="+mj-lt"/>
              <a:buAutoNum type="arabicPeriod"/>
            </a:pPr>
            <a:r>
              <a:rPr lang="es-GT" b="1" dirty="0" smtClean="0"/>
              <a:t>Promover mejoras en la efectividad del mantenimiento</a:t>
            </a:r>
          </a:p>
          <a:p>
            <a:pPr marL="457200" indent="-457200">
              <a:buFont typeface="+mj-lt"/>
              <a:buAutoNum type="arabicPeriod"/>
            </a:pPr>
            <a:r>
              <a:rPr lang="es-GT" b="1" dirty="0" smtClean="0"/>
              <a:t>Permitir comparaciones con otras </a:t>
            </a:r>
            <a:r>
              <a:rPr lang="es-GT" b="1" dirty="0" smtClean="0"/>
              <a:t>compañias</a:t>
            </a:r>
            <a:r>
              <a:rPr lang="es-GT" b="1" dirty="0" smtClean="0"/>
              <a:t> (Benchmarking)</a:t>
            </a:r>
          </a:p>
          <a:p>
            <a:pPr marL="457200" indent="-457200">
              <a:buFont typeface="+mj-lt"/>
              <a:buAutoNum type="arabicPeriod"/>
            </a:pPr>
            <a:r>
              <a:rPr lang="es-GT" b="1" dirty="0" smtClean="0"/>
              <a:t>Comunicar el proceso a mediano y largo plazo</a:t>
            </a:r>
          </a:p>
          <a:p>
            <a:pPr marL="457200" indent="-457200">
              <a:buFont typeface="+mj-lt"/>
              <a:buAutoNum type="arabicPeriod"/>
            </a:pPr>
            <a:r>
              <a:rPr lang="es-GT" b="1" dirty="0" smtClean="0"/>
              <a:t>Permitir llevar registros históricos</a:t>
            </a:r>
          </a:p>
          <a:p>
            <a:endParaRPr lang="es-GT" b="1" dirty="0" smtClean="0"/>
          </a:p>
          <a:p>
            <a:pPr marL="457200" indent="-457200">
              <a:buFont typeface="+mj-lt"/>
              <a:buAutoNum type="arabicPeriod"/>
            </a:pPr>
            <a:endParaRPr lang="es-GT" b="1" dirty="0" smtClean="0"/>
          </a:p>
          <a:p>
            <a:pPr marL="457200" indent="-457200">
              <a:buFont typeface="+mj-lt"/>
              <a:buAutoNum type="arabicPeriod"/>
            </a:pPr>
            <a:endParaRPr lang="es-GT" b="1" dirty="0"/>
          </a:p>
        </p:txBody>
      </p:sp>
      <p:sp>
        <p:nvSpPr>
          <p:cNvPr id="33" name="32 CuadroTexto"/>
          <p:cNvSpPr txBox="1"/>
          <p:nvPr/>
        </p:nvSpPr>
        <p:spPr>
          <a:xfrm>
            <a:off x="179512" y="5086925"/>
            <a:ext cx="6264696" cy="1015663"/>
          </a:xfrm>
          <a:prstGeom prst="rect">
            <a:avLst/>
          </a:prstGeom>
          <a:noFill/>
        </p:spPr>
        <p:txBody>
          <a:bodyPr wrap="square" rtlCol="0">
            <a:spAutoFit/>
          </a:bodyPr>
          <a:lstStyle/>
          <a:p>
            <a:r>
              <a:rPr lang="es-GT" sz="2000" b="1" dirty="0" smtClean="0">
                <a:solidFill>
                  <a:srgbClr val="FF0000"/>
                </a:solidFill>
              </a:rPr>
              <a:t>Un indicador de desempeño es una medida especifica de un aspecto individual que debe ser utilizada para dar seguimiento al desempeño  de una gestión determinada</a:t>
            </a:r>
            <a:endParaRPr lang="es-GT" sz="2000" b="1"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827088" y="1741474"/>
            <a:ext cx="3833812" cy="3833812"/>
            <a:chOff x="521" y="1253"/>
            <a:chExt cx="2415" cy="2415"/>
          </a:xfrm>
        </p:grpSpPr>
        <p:sp>
          <p:nvSpPr>
            <p:cNvPr id="89092" name="Oval 4"/>
            <p:cNvSpPr>
              <a:spLocks noChangeArrowheads="1"/>
            </p:cNvSpPr>
            <p:nvPr/>
          </p:nvSpPr>
          <p:spPr bwMode="gray">
            <a:xfrm>
              <a:off x="713" y="1445"/>
              <a:ext cx="2016" cy="2016"/>
            </a:xfrm>
            <a:prstGeom prst="ellipse">
              <a:avLst/>
            </a:prstGeom>
            <a:gradFill rotWithShape="1">
              <a:gsLst>
                <a:gs pos="0">
                  <a:srgbClr val="FF0000"/>
                </a:gs>
                <a:gs pos="100000">
                  <a:srgbClr val="FF0000">
                    <a:gamma/>
                    <a:shade val="20000"/>
                    <a:invGamma/>
                  </a:srgbClr>
                </a:gs>
              </a:gsLst>
              <a:path path="shape">
                <a:fillToRect l="50000" t="50000" r="50000" b="50000"/>
              </a:path>
            </a:gradFill>
            <a:ln w="28575" algn="ctr">
              <a:solidFill>
                <a:srgbClr val="FFFFFF"/>
              </a:solidFill>
              <a:round/>
              <a:headEnd/>
              <a:tailEnd/>
            </a:ln>
            <a:effectLst/>
          </p:spPr>
          <p:txBody>
            <a:bodyPr wrap="none" anchor="ctr"/>
            <a:lstStyle/>
            <a:p>
              <a:endParaRPr lang="es-ES" dirty="0"/>
            </a:p>
          </p:txBody>
        </p:sp>
        <p:grpSp>
          <p:nvGrpSpPr>
            <p:cNvPr id="3" name="Group 37"/>
            <p:cNvGrpSpPr>
              <a:grpSpLocks/>
            </p:cNvGrpSpPr>
            <p:nvPr/>
          </p:nvGrpSpPr>
          <p:grpSpPr bwMode="auto">
            <a:xfrm>
              <a:off x="521" y="1253"/>
              <a:ext cx="2415" cy="2415"/>
              <a:chOff x="521" y="1253"/>
              <a:chExt cx="2415" cy="2415"/>
            </a:xfrm>
          </p:grpSpPr>
          <p:sp>
            <p:nvSpPr>
              <p:cNvPr id="89091" name="AutoShape 3"/>
              <p:cNvSpPr>
                <a:spLocks noChangeArrowheads="1"/>
              </p:cNvSpPr>
              <p:nvPr/>
            </p:nvSpPr>
            <p:spPr bwMode="gray">
              <a:xfrm>
                <a:off x="521" y="1253"/>
                <a:ext cx="2415" cy="2415"/>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w="9525">
                <a:noFill/>
                <a:round/>
                <a:headEnd/>
                <a:tailEnd/>
              </a:ln>
              <a:effectLst/>
            </p:spPr>
            <p:txBody>
              <a:bodyPr wrap="none" anchor="ctr"/>
              <a:lstStyle/>
              <a:p>
                <a:endParaRPr lang="es-ES" dirty="0"/>
              </a:p>
            </p:txBody>
          </p:sp>
          <p:sp>
            <p:nvSpPr>
              <p:cNvPr id="89098" name="Text Box 10"/>
              <p:cNvSpPr txBox="1">
                <a:spLocks noChangeArrowheads="1"/>
              </p:cNvSpPr>
              <p:nvPr/>
            </p:nvSpPr>
            <p:spPr bwMode="gray">
              <a:xfrm>
                <a:off x="703" y="1561"/>
                <a:ext cx="1996" cy="25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eaLnBrk="0" hangingPunct="0"/>
                <a:r>
                  <a:rPr lang="en-US" b="1" dirty="0">
                    <a:solidFill>
                      <a:srgbClr val="FFFFFF"/>
                    </a:solidFill>
                    <a:effectLst>
                      <a:outerShdw blurRad="38100" dist="38100" dir="2700000" algn="tl">
                        <a:srgbClr val="000000"/>
                      </a:outerShdw>
                    </a:effectLst>
                  </a:rPr>
                  <a:t>MISIÓN</a:t>
                </a:r>
                <a:r>
                  <a:rPr lang="en-US" sz="2000" b="1" dirty="0">
                    <a:solidFill>
                      <a:srgbClr val="FFFFFF"/>
                    </a:solidFill>
                    <a:effectLst>
                      <a:outerShdw blurRad="38100" dist="38100" dir="2700000" algn="tl">
                        <a:srgbClr val="000000"/>
                      </a:outerShdw>
                    </a:effectLst>
                  </a:rPr>
                  <a:t> </a:t>
                </a:r>
              </a:p>
            </p:txBody>
          </p:sp>
          <p:grpSp>
            <p:nvGrpSpPr>
              <p:cNvPr id="4" name="Group 14"/>
              <p:cNvGrpSpPr>
                <a:grpSpLocks/>
              </p:cNvGrpSpPr>
              <p:nvPr/>
            </p:nvGrpSpPr>
            <p:grpSpPr bwMode="auto">
              <a:xfrm>
                <a:off x="930" y="1842"/>
                <a:ext cx="1542" cy="1361"/>
                <a:chOff x="1872" y="1824"/>
                <a:chExt cx="2014" cy="1821"/>
              </a:xfrm>
            </p:grpSpPr>
            <p:sp>
              <p:nvSpPr>
                <p:cNvPr id="89103" name="AutoShape 1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s-ES" dirty="0"/>
                </a:p>
              </p:txBody>
            </p:sp>
            <p:sp>
              <p:nvSpPr>
                <p:cNvPr id="89104" name="AutoShape 1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s-ES" dirty="0"/>
                </a:p>
              </p:txBody>
            </p:sp>
            <p:sp>
              <p:nvSpPr>
                <p:cNvPr id="89105" name="AutoShape 1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s-ES" dirty="0"/>
                </a:p>
              </p:txBody>
            </p:sp>
            <p:sp>
              <p:nvSpPr>
                <p:cNvPr id="89106" name="Oval 1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tx1"/>
                  </a:solidFill>
                  <a:round/>
                  <a:headEnd/>
                  <a:tailEnd/>
                </a:ln>
                <a:effectLst/>
              </p:spPr>
              <p:txBody>
                <a:bodyPr wrap="none" anchor="ctr"/>
                <a:lstStyle/>
                <a:p>
                  <a:endParaRPr lang="es-ES" dirty="0"/>
                </a:p>
              </p:txBody>
            </p:sp>
            <p:sp>
              <p:nvSpPr>
                <p:cNvPr id="89107" name="Oval 1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s-ES" dirty="0"/>
                </a:p>
              </p:txBody>
            </p:sp>
            <p:sp>
              <p:nvSpPr>
                <p:cNvPr id="89108" name="Oval 2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dirty="0"/>
                </a:p>
              </p:txBody>
            </p:sp>
            <p:sp>
              <p:nvSpPr>
                <p:cNvPr id="89109" name="Oval 21"/>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s-ES" dirty="0"/>
                </a:p>
              </p:txBody>
            </p:sp>
            <p:sp>
              <p:nvSpPr>
                <p:cNvPr id="89110" name="Oval 2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dirty="0"/>
                </a:p>
              </p:txBody>
            </p:sp>
            <p:sp>
              <p:nvSpPr>
                <p:cNvPr id="89111" name="Oval 23"/>
                <p:cNvSpPr>
                  <a:spLocks noChangeArrowheads="1"/>
                </p:cNvSpPr>
                <p:nvPr/>
              </p:nvSpPr>
              <p:spPr bwMode="gray">
                <a:xfrm>
                  <a:off x="2337" y="2083"/>
                  <a:ext cx="1096" cy="1098"/>
                </a:xfrm>
                <a:prstGeom prst="ellipse">
                  <a:avLst/>
                </a:prstGeom>
                <a:gradFill rotWithShape="1">
                  <a:gsLst>
                    <a:gs pos="0">
                      <a:srgbClr val="FF0000">
                        <a:alpha val="99001"/>
                      </a:srgbClr>
                    </a:gs>
                    <a:gs pos="100000">
                      <a:srgbClr val="FF0000">
                        <a:gamma/>
                        <a:shade val="36078"/>
                        <a:invGamma/>
                      </a:srgbClr>
                    </a:gs>
                  </a:gsLst>
                  <a:path path="shape">
                    <a:fillToRect l="50000" t="50000" r="50000" b="50000"/>
                  </a:path>
                </a:gradFill>
                <a:ln w="38100" algn="ctr">
                  <a:noFill/>
                  <a:round/>
                  <a:headEnd/>
                  <a:tailEnd/>
                </a:ln>
                <a:effectLst/>
              </p:spPr>
              <p:txBody>
                <a:bodyPr anchor="ctr">
                  <a:spAutoFit/>
                </a:bodyPr>
                <a:lstStyle/>
                <a:p>
                  <a:endParaRPr lang="es-ES" dirty="0"/>
                </a:p>
              </p:txBody>
            </p:sp>
          </p:grpSp>
          <p:sp>
            <p:nvSpPr>
              <p:cNvPr id="89124" name="Text Box 36"/>
              <p:cNvSpPr txBox="1">
                <a:spLocks noChangeArrowheads="1"/>
              </p:cNvSpPr>
              <p:nvPr/>
            </p:nvSpPr>
            <p:spPr bwMode="gray">
              <a:xfrm>
                <a:off x="703" y="2296"/>
                <a:ext cx="1996" cy="25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eaLnBrk="0" hangingPunct="0"/>
                <a:r>
                  <a:rPr lang="en-US" sz="2000" b="1" dirty="0">
                    <a:solidFill>
                      <a:srgbClr val="FFFFFF"/>
                    </a:solidFill>
                    <a:effectLst>
                      <a:outerShdw blurRad="38100" dist="38100" dir="2700000" algn="tl">
                        <a:srgbClr val="000000"/>
                      </a:outerShdw>
                    </a:effectLst>
                  </a:rPr>
                  <a:t>VISIÓN </a:t>
                </a:r>
              </a:p>
            </p:txBody>
          </p:sp>
        </p:grpSp>
      </p:grpSp>
      <p:sp>
        <p:nvSpPr>
          <p:cNvPr id="89090" name="Rectangle 2"/>
          <p:cNvSpPr>
            <a:spLocks noGrp="1" noChangeArrowheads="1"/>
          </p:cNvSpPr>
          <p:nvPr>
            <p:ph type="title"/>
          </p:nvPr>
        </p:nvSpPr>
        <p:spPr>
          <a:xfrm>
            <a:off x="1835150" y="381000"/>
            <a:ext cx="5251450" cy="563563"/>
          </a:xfrm>
        </p:spPr>
        <p:txBody>
          <a:bodyPr/>
          <a:lstStyle/>
          <a:p>
            <a:r>
              <a:rPr lang="en-US" sz="2800" dirty="0"/>
              <a:t>MODELO DE PLANEACIÓN</a:t>
            </a:r>
          </a:p>
        </p:txBody>
      </p:sp>
      <p:grpSp>
        <p:nvGrpSpPr>
          <p:cNvPr id="5" name="Group 38"/>
          <p:cNvGrpSpPr>
            <a:grpSpLocks/>
          </p:cNvGrpSpPr>
          <p:nvPr/>
        </p:nvGrpSpPr>
        <p:grpSpPr bwMode="auto">
          <a:xfrm>
            <a:off x="3276600" y="1428736"/>
            <a:ext cx="4953000" cy="4419600"/>
            <a:chOff x="2064" y="1056"/>
            <a:chExt cx="3120" cy="2784"/>
          </a:xfr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18900000" scaled="1"/>
            <a:tileRect/>
          </a:gradFill>
        </p:grpSpPr>
        <p:sp>
          <p:nvSpPr>
            <p:cNvPr id="89099" name="AutoShape 11"/>
            <p:cNvSpPr>
              <a:spLocks noChangeArrowheads="1"/>
            </p:cNvSpPr>
            <p:nvPr/>
          </p:nvSpPr>
          <p:spPr bwMode="gray">
            <a:xfrm>
              <a:off x="2064" y="1056"/>
              <a:ext cx="2382" cy="315"/>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METAS</a:t>
              </a:r>
            </a:p>
          </p:txBody>
        </p:sp>
        <p:sp>
          <p:nvSpPr>
            <p:cNvPr id="89093" name="AutoShape 5"/>
            <p:cNvSpPr>
              <a:spLocks noChangeArrowheads="1"/>
            </p:cNvSpPr>
            <p:nvPr/>
          </p:nvSpPr>
          <p:spPr bwMode="gray">
            <a:xfrm>
              <a:off x="2427" y="1456"/>
              <a:ext cx="2382" cy="315"/>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OBJETIVOS</a:t>
              </a:r>
            </a:p>
          </p:txBody>
        </p:sp>
        <p:sp>
          <p:nvSpPr>
            <p:cNvPr id="89094" name="AutoShape 6"/>
            <p:cNvSpPr>
              <a:spLocks noChangeArrowheads="1"/>
            </p:cNvSpPr>
            <p:nvPr/>
          </p:nvSpPr>
          <p:spPr bwMode="gray">
            <a:xfrm>
              <a:off x="2635" y="1873"/>
              <a:ext cx="2382" cy="314"/>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INDICADORES DE EXITO</a:t>
              </a:r>
            </a:p>
          </p:txBody>
        </p:sp>
        <p:sp>
          <p:nvSpPr>
            <p:cNvPr id="89095" name="AutoShape 7"/>
            <p:cNvSpPr>
              <a:spLocks noChangeArrowheads="1"/>
            </p:cNvSpPr>
            <p:nvPr/>
          </p:nvSpPr>
          <p:spPr bwMode="gray">
            <a:xfrm>
              <a:off x="2803" y="2289"/>
              <a:ext cx="2381" cy="315"/>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ANALISIS DE LA SITUACIÓN</a:t>
              </a:r>
            </a:p>
          </p:txBody>
        </p:sp>
        <p:sp>
          <p:nvSpPr>
            <p:cNvPr id="89096" name="AutoShape 8"/>
            <p:cNvSpPr>
              <a:spLocks noChangeArrowheads="1"/>
            </p:cNvSpPr>
            <p:nvPr/>
          </p:nvSpPr>
          <p:spPr bwMode="gray">
            <a:xfrm>
              <a:off x="2635" y="2705"/>
              <a:ext cx="2382" cy="315"/>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ANALISIS DE LA BRECHA</a:t>
              </a:r>
            </a:p>
          </p:txBody>
        </p:sp>
        <p:sp>
          <p:nvSpPr>
            <p:cNvPr id="89097" name="AutoShape 9"/>
            <p:cNvSpPr>
              <a:spLocks noChangeArrowheads="1"/>
            </p:cNvSpPr>
            <p:nvPr/>
          </p:nvSpPr>
          <p:spPr bwMode="gray">
            <a:xfrm>
              <a:off x="2427" y="3122"/>
              <a:ext cx="2382" cy="315"/>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PLANES DE ACCIÓN</a:t>
              </a:r>
            </a:p>
          </p:txBody>
        </p:sp>
        <p:sp>
          <p:nvSpPr>
            <p:cNvPr id="89100" name="AutoShape 12"/>
            <p:cNvSpPr>
              <a:spLocks noChangeArrowheads="1"/>
            </p:cNvSpPr>
            <p:nvPr/>
          </p:nvSpPr>
          <p:spPr bwMode="gray">
            <a:xfrm>
              <a:off x="2064" y="3525"/>
              <a:ext cx="2382" cy="315"/>
            </a:xfrm>
            <a:prstGeom prst="roundRect">
              <a:avLst>
                <a:gd name="adj" fmla="val 50000"/>
              </a:avLst>
            </a:prstGeom>
            <a:grpFill/>
            <a:ln w="38100" algn="ctr">
              <a:solidFill>
                <a:schemeClr val="tx1"/>
              </a:solidFill>
              <a:round/>
              <a:headEnd/>
              <a:tailEnd/>
            </a:ln>
            <a:effectLst/>
          </p:spPr>
          <p:txBody>
            <a:bodyPr wrap="none" anchor="ctr"/>
            <a:lstStyle/>
            <a:p>
              <a:pPr algn="ctr" eaLnBrk="0" hangingPunct="0"/>
              <a:r>
                <a:rPr lang="en-US" b="1" dirty="0"/>
                <a:t>RESPONSIBLE  Y FECHAS</a:t>
              </a:r>
            </a:p>
          </p:txBody>
        </p:sp>
      </p:grpSp>
      <p:sp>
        <p:nvSpPr>
          <p:cNvPr id="42" name="Rectangle 3"/>
          <p:cNvSpPr txBox="1">
            <a:spLocks noChangeArrowheads="1"/>
          </p:cNvSpPr>
          <p:nvPr/>
        </p:nvSpPr>
        <p:spPr>
          <a:xfrm>
            <a:off x="785786" y="6143644"/>
            <a:ext cx="8353425" cy="500065"/>
          </a:xfrm>
          <a:prstGeom prst="rect">
            <a:avLst/>
          </a:prstGeom>
        </p:spPr>
        <p:txBody>
          <a:bodyPr>
            <a:normAutofit/>
          </a:bodyPr>
          <a:lstStyle/>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s-ES" sz="1400" b="1" i="0" u="none" strike="noStrike" kern="0" cap="none" spc="0" normalizeH="0" baseline="0" noProof="0" dirty="0" smtClean="0">
                <a:ln>
                  <a:noFill/>
                </a:ln>
                <a:solidFill>
                  <a:schemeClr val="tx1"/>
                </a:solidFill>
                <a:effectLst/>
                <a:uLnTx/>
                <a:uFillTx/>
                <a:latin typeface="+mn-lt"/>
                <a:ea typeface="+mn-ea"/>
                <a:cs typeface="+mn-cs"/>
              </a:rPr>
              <a:t>PROVERBIOS 20:18</a:t>
            </a:r>
          </a:p>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s-ES" sz="1400" b="1" i="0" u="none" strike="noStrike" kern="0" cap="none" spc="0" normalizeH="0" baseline="0" noProof="0" dirty="0" smtClean="0">
                <a:ln>
                  <a:noFill/>
                </a:ln>
                <a:solidFill>
                  <a:schemeClr val="tx1"/>
                </a:solidFill>
                <a:effectLst/>
                <a:uLnTx/>
                <a:uFillTx/>
                <a:latin typeface="+mn-lt"/>
                <a:ea typeface="+mn-ea"/>
                <a:cs typeface="+mn-cs"/>
              </a:rPr>
              <a:t>Afirma tus </a:t>
            </a:r>
            <a:r>
              <a:rPr kumimoji="0" lang="es-ES" sz="1400" b="1" i="0" u="none" strike="noStrike" kern="0" cap="none" spc="0" normalizeH="0" baseline="0" noProof="0" dirty="0" smtClean="0">
                <a:ln>
                  <a:noFill/>
                </a:ln>
                <a:solidFill>
                  <a:srgbClr val="FF0000"/>
                </a:solidFill>
                <a:effectLst/>
                <a:uLnTx/>
                <a:uFillTx/>
                <a:latin typeface="+mn-lt"/>
                <a:ea typeface="+mn-ea"/>
                <a:cs typeface="+mn-cs"/>
              </a:rPr>
              <a:t>planes</a:t>
            </a:r>
            <a:r>
              <a:rPr kumimoji="0" lang="es-ES" sz="1400" b="1" i="0" u="none" strike="noStrike" kern="0" cap="none" spc="0" normalizeH="0" baseline="0" noProof="0" dirty="0" smtClean="0">
                <a:ln>
                  <a:noFill/>
                </a:ln>
                <a:solidFill>
                  <a:schemeClr val="tx1"/>
                </a:solidFill>
                <a:effectLst/>
                <a:uLnTx/>
                <a:uFillTx/>
                <a:latin typeface="+mn-lt"/>
                <a:ea typeface="+mn-ea"/>
                <a:cs typeface="+mn-cs"/>
              </a:rPr>
              <a:t> con buenos consejos; entabla el combate con buena </a:t>
            </a:r>
            <a:r>
              <a:rPr kumimoji="0" lang="es-ES" sz="1400" b="1" i="0" u="none" strike="noStrike" kern="0" cap="none" spc="0" normalizeH="0" baseline="0" noProof="0" dirty="0" smtClean="0">
                <a:ln>
                  <a:noFill/>
                </a:ln>
                <a:solidFill>
                  <a:srgbClr val="FF0000"/>
                </a:solidFill>
                <a:effectLst/>
                <a:uLnTx/>
                <a:uFillTx/>
                <a:latin typeface="+mn-lt"/>
                <a:ea typeface="+mn-ea"/>
                <a:cs typeface="+mn-cs"/>
              </a:rPr>
              <a:t>estrategia</a:t>
            </a:r>
            <a:endParaRPr kumimoji="0" lang="es-ES" sz="1400" b="1" i="0" u="none" strike="noStrike" kern="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06504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7"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42">
                                            <p:txEl>
                                              <p:pRg st="0" end="0"/>
                                            </p:txEl>
                                          </p:spTgt>
                                        </p:tgtEl>
                                        <p:attrNameLst>
                                          <p:attrName>style.visibility</p:attrName>
                                        </p:attrNameLst>
                                      </p:cBhvr>
                                      <p:to>
                                        <p:strVal val="visible"/>
                                      </p:to>
                                    </p:set>
                                    <p:animEffect transition="in" filter="fade">
                                      <p:cBhvr>
                                        <p:cTn id="20" dur="3000"/>
                                        <p:tgtEl>
                                          <p:spTgt spid="42">
                                            <p:txEl>
                                              <p:pRg st="0" end="0"/>
                                            </p:txEl>
                                          </p:spTgt>
                                        </p:tgtEl>
                                      </p:cBhvr>
                                    </p:animEffect>
                                  </p:childTnLst>
                                </p:cTn>
                              </p:par>
                            </p:childTnLst>
                          </p:cTn>
                        </p:par>
                        <p:par>
                          <p:cTn id="21" fill="hold">
                            <p:stCondLst>
                              <p:cond delay="7500"/>
                            </p:stCondLst>
                            <p:childTnLst>
                              <p:par>
                                <p:cTn id="22" presetID="10" presetClass="entr" presetSubtype="0" fill="hold" grpId="0" nodeType="afterEffect">
                                  <p:stCondLst>
                                    <p:cond delay="0"/>
                                  </p:stCondLst>
                                  <p:childTnLst>
                                    <p:set>
                                      <p:cBhvr>
                                        <p:cTn id="23" dur="1" fill="hold">
                                          <p:stCondLst>
                                            <p:cond delay="0"/>
                                          </p:stCondLst>
                                        </p:cTn>
                                        <p:tgtEl>
                                          <p:spTgt spid="42">
                                            <p:txEl>
                                              <p:pRg st="1" end="1"/>
                                            </p:txEl>
                                          </p:spTgt>
                                        </p:tgtEl>
                                        <p:attrNameLst>
                                          <p:attrName>style.visibility</p:attrName>
                                        </p:attrNameLst>
                                      </p:cBhvr>
                                      <p:to>
                                        <p:strVal val="visible"/>
                                      </p:to>
                                    </p:set>
                                    <p:animEffect transition="in" filter="fade">
                                      <p:cBhvr>
                                        <p:cTn id="24" dur="30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4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3"/>
          <p:cNvSpPr txBox="1">
            <a:spLocks/>
          </p:cNvSpPr>
          <p:nvPr/>
        </p:nvSpPr>
        <p:spPr>
          <a:xfrm>
            <a:off x="228600" y="34290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es-ES" sz="4400" kern="1200">
                <a:solidFill>
                  <a:schemeClr val="tx1"/>
                </a:solidFill>
                <a:latin typeface="+mj-lt"/>
                <a:ea typeface="+mj-ea"/>
                <a:cs typeface="+mj-cs"/>
              </a:defRPr>
            </a:lvl1pPr>
          </a:lstStyle>
          <a:p>
            <a:pPr algn="l">
              <a:lnSpc>
                <a:spcPct val="87000"/>
              </a:lnSpc>
            </a:pPr>
            <a:r>
              <a:rPr lang="es-ES" sz="2800" dirty="0" smtClean="0"/>
              <a:t>Josué 1:9 Mira que te mando que te esfuerces y seas valiente, no temas ni desmayes, ya que Yo estaré contigo todos los días de tu vida donde tú estés.</a:t>
            </a:r>
            <a:endParaRPr lang="es-ES" sz="2800" b="1" dirty="0">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650"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14 Image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839817" y="3501008"/>
            <a:ext cx="112467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4620543"/>
            <a:ext cx="5036508" cy="2048817"/>
          </a:xfrm>
          <a:prstGeom prst="rect">
            <a:avLst/>
          </a:prstGeom>
          <a:noFill/>
        </p:spPr>
        <p:txBody>
          <a:bodyPr wrap="square" rtlCol="0" anchor="b">
            <a:normAutofit lnSpcReduction="10000"/>
          </a:bodyPr>
          <a:lstStyle/>
          <a:p>
            <a:r>
              <a:rPr sz="4400" b="1" dirty="0" smtClean="0">
                <a:solidFill>
                  <a:srgbClr val="7BCF27"/>
                </a:solidFill>
              </a:rPr>
              <a:t>Conceptos</a:t>
            </a:r>
          </a:p>
          <a:p>
            <a:r>
              <a:rPr sz="4400" b="1" dirty="0" smtClean="0">
                <a:solidFill>
                  <a:srgbClr val="7BCF27"/>
                </a:solidFill>
              </a:rPr>
              <a:t>Administrativos</a:t>
            </a:r>
          </a:p>
          <a:p>
            <a:r>
              <a:rPr sz="4400" b="1" dirty="0" smtClean="0">
                <a:solidFill>
                  <a:srgbClr val="7BCF27"/>
                </a:solidFill>
              </a:rPr>
              <a:t>Estratégicos</a:t>
            </a:r>
            <a:endParaRPr sz="4400" b="1" dirty="0">
              <a:solidFill>
                <a:srgbClr val="7BCF27"/>
              </a:solidFill>
            </a:endParaRPr>
          </a:p>
        </p:txBody>
      </p:sp>
    </p:spTree>
    <p:extLst>
      <p:ext uri="{BB962C8B-B14F-4D97-AF65-F5344CB8AC3E}">
        <p14:creationId xmlns:p14="http://schemas.microsoft.com/office/powerpoint/2010/main" val="337053471"/>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lnSpcReduction="10000"/>
          </a:bodyPr>
          <a:lstStyle/>
          <a:p>
            <a:r>
              <a:rPr sz="3200" b="1" dirty="0" smtClean="0">
                <a:solidFill>
                  <a:prstClr val="white"/>
                </a:solidFill>
              </a:rPr>
              <a:t>MARCO DE PENSAMIENTO LOGICO</a:t>
            </a:r>
            <a:endParaRPr sz="3200" dirty="0">
              <a:solidFill>
                <a:prstClr val="white"/>
              </a:solidFill>
            </a:endParaRPr>
          </a:p>
        </p:txBody>
      </p:sp>
      <p:pic>
        <p:nvPicPr>
          <p:cNvPr id="3" name="Picture 13"/>
          <p:cNvPicPr>
            <a:picLocks noChangeAspect="1" noChangeArrowheads="1"/>
          </p:cNvPicPr>
          <p:nvPr/>
        </p:nvPicPr>
        <p:blipFill>
          <a:blip r:embed="rId4" cstate="print"/>
          <a:srcRect/>
          <a:stretch>
            <a:fillRect/>
          </a:stretch>
        </p:blipFill>
        <p:spPr bwMode="auto">
          <a:xfrm>
            <a:off x="1614937" y="1071546"/>
            <a:ext cx="7056438" cy="4679950"/>
          </a:xfrm>
          <a:prstGeom prst="rect">
            <a:avLst/>
          </a:prstGeom>
          <a:noFill/>
        </p:spPr>
      </p:pic>
      <p:sp>
        <p:nvSpPr>
          <p:cNvPr id="5" name="Rectangle 9"/>
          <p:cNvSpPr>
            <a:spLocks noChangeArrowheads="1"/>
          </p:cNvSpPr>
          <p:nvPr/>
        </p:nvSpPr>
        <p:spPr bwMode="auto">
          <a:xfrm>
            <a:off x="2840487" y="2295508"/>
            <a:ext cx="2089150" cy="647700"/>
          </a:xfrm>
          <a:prstGeom prst="rect">
            <a:avLst/>
          </a:prstGeom>
          <a:gradFill rotWithShape="1">
            <a:gsLst>
              <a:gs pos="0">
                <a:srgbClr val="FF6600"/>
              </a:gs>
              <a:gs pos="100000">
                <a:srgbClr val="FF6600">
                  <a:gamma/>
                  <a:shade val="46275"/>
                  <a:invGamma/>
                </a:srgbClr>
              </a:gs>
            </a:gsLst>
            <a:path path="shape">
              <a:fillToRect l="50000" t="50000" r="50000" b="50000"/>
            </a:path>
          </a:gradFill>
          <a:ln w="9525" algn="ctr">
            <a:noFill/>
            <a:miter lim="800000"/>
            <a:headEnd/>
            <a:tailEnd/>
          </a:ln>
          <a:effectLst/>
        </p:spPr>
        <p:txBody>
          <a:bodyPr wrap="none" anchor="ctr"/>
          <a:lstStyle/>
          <a:p>
            <a:pPr marL="342900" indent="-342900" algn="ctr">
              <a:lnSpc>
                <a:spcPct val="80000"/>
              </a:lnSpc>
              <a:spcBef>
                <a:spcPct val="20000"/>
              </a:spcBef>
              <a:buClr>
                <a:schemeClr val="hlink"/>
              </a:buClr>
              <a:buSzPct val="60000"/>
              <a:buFont typeface="Wingdings" pitchFamily="2" charset="2"/>
              <a:buNone/>
            </a:pPr>
            <a:r>
              <a:rPr lang="es-ES_tradnl" sz="1400" b="1" dirty="0">
                <a:solidFill>
                  <a:schemeClr val="bg1"/>
                </a:solidFill>
                <a:latin typeface="Verdana" pitchFamily="34" charset="0"/>
              </a:rPr>
              <a:t>ALUCINACIÓN</a:t>
            </a:r>
            <a:endParaRPr lang="es-MX" sz="1400" b="1" dirty="0">
              <a:solidFill>
                <a:schemeClr val="bg1"/>
              </a:solidFill>
              <a:latin typeface="Verdana" pitchFamily="34" charset="0"/>
            </a:endParaRPr>
          </a:p>
        </p:txBody>
      </p:sp>
      <p:sp>
        <p:nvSpPr>
          <p:cNvPr id="6" name="Rectangle 10"/>
          <p:cNvSpPr>
            <a:spLocks noChangeArrowheads="1"/>
          </p:cNvSpPr>
          <p:nvPr/>
        </p:nvSpPr>
        <p:spPr bwMode="auto">
          <a:xfrm>
            <a:off x="5361437" y="3808396"/>
            <a:ext cx="2230438" cy="719137"/>
          </a:xfrm>
          <a:prstGeom prst="rect">
            <a:avLst/>
          </a:prstGeom>
          <a:gradFill rotWithShape="1">
            <a:gsLst>
              <a:gs pos="0">
                <a:srgbClr val="993366">
                  <a:gamma/>
                  <a:shade val="46275"/>
                  <a:invGamma/>
                </a:srgbClr>
              </a:gs>
              <a:gs pos="100000">
                <a:srgbClr val="993366"/>
              </a:gs>
            </a:gsLst>
            <a:path path="shape">
              <a:fillToRect l="50000" t="50000" r="50000" b="50000"/>
            </a:path>
          </a:gradFill>
          <a:ln w="9525" algn="ctr">
            <a:noFill/>
            <a:miter lim="800000"/>
            <a:headEnd/>
            <a:tailEnd/>
          </a:ln>
          <a:effectLst/>
        </p:spPr>
        <p:txBody>
          <a:bodyPr wrap="none" anchor="ctr"/>
          <a:lstStyle/>
          <a:p>
            <a:pPr marL="342900" indent="-342900" algn="ctr">
              <a:lnSpc>
                <a:spcPct val="80000"/>
              </a:lnSpc>
              <a:spcBef>
                <a:spcPct val="20000"/>
              </a:spcBef>
              <a:buClr>
                <a:schemeClr val="hlink"/>
              </a:buClr>
              <a:buSzPct val="60000"/>
              <a:buFont typeface="Wingdings" pitchFamily="2" charset="2"/>
              <a:buNone/>
            </a:pPr>
            <a:r>
              <a:rPr lang="es-ES_tradnl" sz="1400" b="1" dirty="0">
                <a:solidFill>
                  <a:schemeClr val="bg1"/>
                </a:solidFill>
                <a:latin typeface="Verdana" pitchFamily="34" charset="0"/>
              </a:rPr>
              <a:t>VISIÓN</a:t>
            </a:r>
            <a:endParaRPr lang="es-MX" sz="1400" b="1" dirty="0">
              <a:solidFill>
                <a:schemeClr val="bg1"/>
              </a:solidFill>
              <a:latin typeface="Verdana" pitchFamily="34" charset="0"/>
            </a:endParaRPr>
          </a:p>
        </p:txBody>
      </p:sp>
      <p:sp>
        <p:nvSpPr>
          <p:cNvPr id="7" name="Rectangle 11"/>
          <p:cNvSpPr>
            <a:spLocks noChangeArrowheads="1"/>
          </p:cNvSpPr>
          <p:nvPr/>
        </p:nvSpPr>
        <p:spPr bwMode="auto">
          <a:xfrm>
            <a:off x="5361437" y="2224071"/>
            <a:ext cx="2230438" cy="719137"/>
          </a:xfrm>
          <a:prstGeom prst="rect">
            <a:avLst/>
          </a:prstGeom>
          <a:gradFill>
            <a:gsLst>
              <a:gs pos="0">
                <a:scrgbClr r="0" g="0" b="0"/>
              </a:gs>
              <a:gs pos="100000">
                <a:srgbClr val="0047FF"/>
              </a:gs>
              <a:gs pos="100000">
                <a:srgbClr val="000082"/>
              </a:gs>
              <a:gs pos="100000">
                <a:srgbClr val="0047FF"/>
              </a:gs>
              <a:gs pos="100000">
                <a:srgbClr val="000082"/>
              </a:gs>
              <a:gs pos="100000">
                <a:srgbClr val="0047FF"/>
              </a:gs>
              <a:gs pos="100000">
                <a:srgbClr val="000082"/>
              </a:gs>
              <a:gs pos="100000">
                <a:srgbClr val="0047FF"/>
              </a:gs>
            </a:gsLst>
            <a:lin ang="2700000" scaled="0"/>
          </a:gradFill>
          <a:ln w="9525" algn="ctr">
            <a:noFill/>
            <a:miter lim="800000"/>
            <a:headEnd/>
            <a:tailEnd/>
          </a:ln>
          <a:effectLst/>
        </p:spPr>
        <p:txBody>
          <a:bodyPr wrap="none" anchor="ctr"/>
          <a:lstStyle/>
          <a:p>
            <a:pPr marL="342900" indent="-342900" algn="ctr">
              <a:lnSpc>
                <a:spcPct val="80000"/>
              </a:lnSpc>
              <a:spcBef>
                <a:spcPct val="20000"/>
              </a:spcBef>
              <a:buClr>
                <a:schemeClr val="hlink"/>
              </a:buClr>
              <a:buSzPct val="60000"/>
              <a:buFont typeface="Wingdings" pitchFamily="2" charset="2"/>
              <a:buNone/>
            </a:pPr>
            <a:r>
              <a:rPr lang="es-ES_tradnl" sz="1400" b="1" dirty="0">
                <a:solidFill>
                  <a:schemeClr val="bg1"/>
                </a:solidFill>
                <a:latin typeface="Verdana" pitchFamily="34" charset="0"/>
              </a:rPr>
              <a:t>SUEÑO</a:t>
            </a:r>
            <a:endParaRPr lang="es-MX" sz="1400" b="1" dirty="0">
              <a:solidFill>
                <a:schemeClr val="bg1"/>
              </a:solidFill>
              <a:latin typeface="Verdana" pitchFamily="34" charset="0"/>
            </a:endParaRPr>
          </a:p>
        </p:txBody>
      </p:sp>
      <p:sp>
        <p:nvSpPr>
          <p:cNvPr id="10" name="Text Box 3"/>
          <p:cNvSpPr txBox="1">
            <a:spLocks noChangeArrowheads="1"/>
          </p:cNvSpPr>
          <p:nvPr/>
        </p:nvSpPr>
        <p:spPr bwMode="auto">
          <a:xfrm>
            <a:off x="1427587" y="5786454"/>
            <a:ext cx="7608909" cy="746358"/>
          </a:xfrm>
          <a:prstGeom prst="rect">
            <a:avLst/>
          </a:prstGeom>
          <a:noFill/>
          <a:ln w="9525">
            <a:noFill/>
            <a:miter lim="800000"/>
            <a:headEnd/>
            <a:tailEnd/>
          </a:ln>
          <a:effectLst/>
        </p:spPr>
        <p:txBody>
          <a:bodyPr wrap="square">
            <a:spAutoFit/>
          </a:bodyPr>
          <a:lstStyle/>
          <a:p>
            <a:r>
              <a:rPr lang="es-ES" sz="1100" b="1" dirty="0"/>
              <a:t>HABACUC 2:2-3</a:t>
            </a:r>
          </a:p>
          <a:p>
            <a:r>
              <a:rPr lang="es-ES" sz="1050" b="1" dirty="0"/>
              <a:t>Y el Señor me respondió; Escribe la visión, y has que resalte claramente en la tablillas,  para que pueda leerse de corrido, pues la visión se realizará en el tiempo señalado; marcha hacia su cumplimiento , y no dejará de cumplirse, aunque parezca tardar, espérala; porque sin falta </a:t>
            </a:r>
            <a:r>
              <a:rPr lang="es-ES" sz="1050" b="1" dirty="0" smtClean="0"/>
              <a:t>vendrá.</a:t>
            </a:r>
            <a:endParaRPr lang="es-ES" sz="1050" b="1" dirty="0"/>
          </a:p>
        </p:txBody>
      </p:sp>
      <p:sp>
        <p:nvSpPr>
          <p:cNvPr id="11" name="Rectangle 12"/>
          <p:cNvSpPr>
            <a:spLocks noChangeArrowheads="1"/>
          </p:cNvSpPr>
          <p:nvPr/>
        </p:nvSpPr>
        <p:spPr bwMode="auto">
          <a:xfrm>
            <a:off x="2915816" y="3879833"/>
            <a:ext cx="2016125" cy="647700"/>
          </a:xfrm>
          <a:prstGeom prst="rect">
            <a:avLst/>
          </a:prstGeom>
          <a:gradFill rotWithShape="1">
            <a:gsLst>
              <a:gs pos="0">
                <a:srgbClr val="99CC00"/>
              </a:gs>
              <a:gs pos="100000">
                <a:srgbClr val="99CC00">
                  <a:gamma/>
                  <a:shade val="25882"/>
                  <a:invGamma/>
                </a:srgbClr>
              </a:gs>
            </a:gsLst>
            <a:lin ang="0" scaled="1"/>
          </a:gradFill>
          <a:ln w="9525" algn="ctr">
            <a:noFill/>
            <a:miter lim="800000"/>
            <a:headEnd/>
            <a:tailEnd/>
          </a:ln>
          <a:effectLst/>
        </p:spPr>
        <p:txBody>
          <a:bodyPr wrap="none" anchor="ctr"/>
          <a:lstStyle/>
          <a:p>
            <a:pPr marL="342900" indent="-342900" algn="ctr">
              <a:lnSpc>
                <a:spcPct val="80000"/>
              </a:lnSpc>
              <a:spcBef>
                <a:spcPct val="20000"/>
              </a:spcBef>
              <a:buClr>
                <a:schemeClr val="hlink"/>
              </a:buClr>
              <a:buSzPct val="60000"/>
              <a:buFont typeface="Wingdings" pitchFamily="2" charset="2"/>
              <a:buNone/>
            </a:pPr>
            <a:r>
              <a:rPr lang="es-ES_tradnl" sz="1400" b="1" dirty="0">
                <a:solidFill>
                  <a:schemeClr val="bg1"/>
                </a:solidFill>
                <a:latin typeface="Verdana" pitchFamily="34" charset="0"/>
              </a:rPr>
              <a:t>FANTASÍA</a:t>
            </a:r>
            <a:endParaRPr lang="es-MX" sz="1400" b="1" dirty="0">
              <a:solidFill>
                <a:schemeClr val="bg1"/>
              </a:solidFill>
              <a:latin typeface="Verdana" pitchFamily="34" charset="0"/>
            </a:endParaRPr>
          </a:p>
        </p:txBody>
      </p:sp>
      <p:sp>
        <p:nvSpPr>
          <p:cNvPr id="12" name="11 Flecha a la derecha con bandas"/>
          <p:cNvSpPr/>
          <p:nvPr/>
        </p:nvSpPr>
        <p:spPr>
          <a:xfrm>
            <a:off x="3635896" y="1124744"/>
            <a:ext cx="3063202" cy="485643"/>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t>Fijando Metas y Objetivos</a:t>
            </a:r>
            <a:endParaRPr lang="es-GT" dirty="0"/>
          </a:p>
        </p:txBody>
      </p:sp>
      <p:sp>
        <p:nvSpPr>
          <p:cNvPr id="14" name="13 Flecha a la derecha con bandas"/>
          <p:cNvSpPr/>
          <p:nvPr/>
        </p:nvSpPr>
        <p:spPr>
          <a:xfrm rot="5400000">
            <a:off x="7047498" y="3330625"/>
            <a:ext cx="1908177" cy="485643"/>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solidFill>
                  <a:schemeClr val="bg1"/>
                </a:solidFill>
              </a:rPr>
              <a:t>Midiendo</a:t>
            </a:r>
            <a:endParaRPr lang="es-GT" dirty="0">
              <a:solidFill>
                <a:schemeClr val="bg1"/>
              </a:solidFill>
            </a:endParaRPr>
          </a:p>
        </p:txBody>
      </p:sp>
    </p:spTree>
    <p:extLst>
      <p:ext uri="{BB962C8B-B14F-4D97-AF65-F5344CB8AC3E}">
        <p14:creationId xmlns:p14="http://schemas.microsoft.com/office/powerpoint/2010/main" val="300164212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par>
                          <p:cTn id="18" fill="hold">
                            <p:stCondLst>
                              <p:cond delay="6000"/>
                            </p:stCondLst>
                            <p:childTnLst>
                              <p:par>
                                <p:cTn id="19" presetID="26"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par>
                          <p:cTn id="35" fill="hold">
                            <p:stCondLst>
                              <p:cond delay="8000"/>
                            </p:stCondLst>
                            <p:childTnLst>
                              <p:par>
                                <p:cTn id="36" presetID="13" presetClass="entr" presetSubtype="3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plus(out)">
                                      <p:cBhvr>
                                        <p:cTn id="38" dur="2000"/>
                                        <p:tgtEl>
                                          <p:spTgt spid="6"/>
                                        </p:tgtEl>
                                      </p:cBhvr>
                                    </p:animEffect>
                                  </p:childTnLst>
                                </p:cTn>
                              </p:par>
                            </p:childTnLst>
                          </p:cTn>
                        </p:par>
                        <p:par>
                          <p:cTn id="39" fill="hold">
                            <p:stCondLst>
                              <p:cond delay="10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7" grpId="0" animBg="1"/>
      <p:bldP spid="10" grpId="0"/>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1896632" y="2594347"/>
            <a:ext cx="4987636" cy="1146166"/>
          </a:xfrm>
          <a:prstGeom prst="rect">
            <a:avLst/>
          </a:prstGeom>
          <a:noFill/>
        </p:spPr>
        <p:txBody>
          <a:bodyPr wrap="square" rtlCol="0" anchor="b" anchorCtr="0">
            <a:normAutofit/>
          </a:bodyPr>
          <a:lstStyle/>
          <a:p>
            <a:r>
              <a:rPr sz="3200" b="1" dirty="0" smtClean="0">
                <a:solidFill>
                  <a:prstClr val="white"/>
                </a:solidFill>
              </a:rPr>
              <a:t>CONFORMACIÓN DE LA VISIÓN</a:t>
            </a:r>
            <a:endParaRPr sz="3200" dirty="0">
              <a:solidFill>
                <a:prstClr val="white"/>
              </a:solidFill>
            </a:endParaRPr>
          </a:p>
        </p:txBody>
      </p:sp>
      <p:sp>
        <p:nvSpPr>
          <p:cNvPr id="13" name="12 CuadroTexto"/>
          <p:cNvSpPr txBox="1"/>
          <p:nvPr/>
        </p:nvSpPr>
        <p:spPr>
          <a:xfrm>
            <a:off x="1403648" y="625912"/>
            <a:ext cx="7560840" cy="1938992"/>
          </a:xfrm>
          <a:prstGeom prst="rect">
            <a:avLst/>
          </a:prstGeom>
          <a:noFill/>
        </p:spPr>
        <p:txBody>
          <a:bodyPr wrap="square" rtlCol="0">
            <a:spAutoFit/>
          </a:bodyPr>
          <a:lstStyle/>
          <a:p>
            <a:r>
              <a:rPr lang="es-GT" sz="2000" dirty="0" smtClean="0"/>
              <a:t>La </a:t>
            </a:r>
            <a:r>
              <a:rPr lang="es-GT" sz="2000" b="1" dirty="0" smtClean="0"/>
              <a:t>VISIÓN</a:t>
            </a:r>
            <a:r>
              <a:rPr lang="es-GT" sz="2000" dirty="0" smtClean="0"/>
              <a:t>  es un concepto integrador que debe contemplar los siguientes elementos:</a:t>
            </a:r>
          </a:p>
          <a:p>
            <a:endParaRPr lang="es-GT" sz="2000" dirty="0"/>
          </a:p>
          <a:p>
            <a:pPr marL="457200" indent="-457200">
              <a:buAutoNum type="arabicPeriod"/>
            </a:pPr>
            <a:r>
              <a:rPr lang="es-GT" sz="2000" dirty="0" smtClean="0">
                <a:solidFill>
                  <a:srgbClr val="FF0000"/>
                </a:solidFill>
                <a:effectLst>
                  <a:outerShdw blurRad="38100" dist="38100" dir="2700000" algn="tl">
                    <a:srgbClr val="000000">
                      <a:alpha val="43137"/>
                    </a:srgbClr>
                  </a:outerShdw>
                </a:effectLst>
              </a:rPr>
              <a:t>Define una Meta concreta</a:t>
            </a:r>
          </a:p>
          <a:p>
            <a:pPr marL="457200" indent="-457200">
              <a:buAutoNum type="arabicPeriod"/>
            </a:pPr>
            <a:r>
              <a:rPr lang="es-GT" sz="2000" dirty="0" smtClean="0">
                <a:solidFill>
                  <a:srgbClr val="009900"/>
                </a:solidFill>
                <a:effectLst>
                  <a:outerShdw blurRad="38100" dist="38100" dir="2700000" algn="tl">
                    <a:srgbClr val="000000">
                      <a:alpha val="43137"/>
                    </a:srgbClr>
                  </a:outerShdw>
                </a:effectLst>
              </a:rPr>
              <a:t>Establece una fecha determinada para alcanzar la Meta propuesta</a:t>
            </a:r>
          </a:p>
          <a:p>
            <a:pPr marL="457200" indent="-457200">
              <a:buAutoNum type="arabicPeriod"/>
            </a:pPr>
            <a:r>
              <a:rPr lang="es-GT" sz="2000" dirty="0" smtClean="0">
                <a:solidFill>
                  <a:srgbClr val="FFC000"/>
                </a:solidFill>
                <a:effectLst>
                  <a:outerShdw blurRad="38100" dist="38100" dir="2700000" algn="tl">
                    <a:srgbClr val="000000">
                      <a:alpha val="43137"/>
                    </a:srgbClr>
                  </a:outerShdw>
                </a:effectLst>
              </a:rPr>
              <a:t>Determina el nicho ó lugar de cumplimiento de la Meta fijada</a:t>
            </a:r>
          </a:p>
        </p:txBody>
      </p:sp>
      <p:sp>
        <p:nvSpPr>
          <p:cNvPr id="15" name="14 CuadroTexto"/>
          <p:cNvSpPr txBox="1"/>
          <p:nvPr/>
        </p:nvSpPr>
        <p:spPr>
          <a:xfrm>
            <a:off x="1475656" y="3126447"/>
            <a:ext cx="7488832" cy="1754326"/>
          </a:xfrm>
          <a:prstGeom prst="rect">
            <a:avLst/>
          </a:prstGeom>
          <a:noFill/>
        </p:spPr>
        <p:txBody>
          <a:bodyPr wrap="square" rtlCol="0">
            <a:spAutoFit/>
          </a:bodyPr>
          <a:lstStyle/>
          <a:p>
            <a:r>
              <a:rPr lang="es-GT" sz="2800" b="1" dirty="0" smtClean="0">
                <a:effectLst>
                  <a:outerShdw blurRad="38100" dist="38100" dir="2700000" algn="tl">
                    <a:srgbClr val="000000">
                      <a:alpha val="43137"/>
                    </a:srgbClr>
                  </a:outerShdw>
                </a:effectLst>
              </a:rPr>
              <a:t>Ejemplo de Visión</a:t>
            </a:r>
            <a:r>
              <a:rPr lang="es-GT" sz="2800" dirty="0" smtClean="0">
                <a:effectLst>
                  <a:outerShdw blurRad="38100" dist="38100" dir="2700000" algn="tl">
                    <a:srgbClr val="000000">
                      <a:alpha val="43137"/>
                    </a:srgbClr>
                  </a:outerShdw>
                </a:effectLst>
              </a:rPr>
              <a:t>:</a:t>
            </a:r>
          </a:p>
          <a:p>
            <a:endParaRPr lang="es-GT" sz="2000" dirty="0" smtClean="0">
              <a:effectLst>
                <a:outerShdw blurRad="38100" dist="38100" dir="2700000" algn="tl">
                  <a:srgbClr val="000000">
                    <a:alpha val="43137"/>
                  </a:srgbClr>
                </a:outerShdw>
              </a:effectLst>
            </a:endParaRPr>
          </a:p>
          <a:p>
            <a:r>
              <a:rPr lang="es-GT" sz="2000" dirty="0" smtClean="0">
                <a:effectLst>
                  <a:outerShdw blurRad="38100" dist="38100" dir="2700000" algn="tl">
                    <a:srgbClr val="000000">
                      <a:alpha val="43137"/>
                    </a:srgbClr>
                  </a:outerShdw>
                </a:effectLst>
              </a:rPr>
              <a:t>Para </a:t>
            </a:r>
            <a:r>
              <a:rPr lang="es-GT" sz="2000" dirty="0" smtClean="0">
                <a:solidFill>
                  <a:srgbClr val="009900"/>
                </a:solidFill>
                <a:effectLst>
                  <a:outerShdw blurRad="38100" dist="38100" dir="2700000" algn="tl">
                    <a:srgbClr val="000000">
                      <a:alpha val="43137"/>
                    </a:srgbClr>
                  </a:outerShdw>
                </a:effectLst>
              </a:rPr>
              <a:t> La zafra 14-15 </a:t>
            </a:r>
            <a:r>
              <a:rPr lang="es-GT" sz="2000" dirty="0" smtClean="0">
                <a:effectLst>
                  <a:outerShdw blurRad="38100" dist="38100" dir="2700000" algn="tl">
                    <a:srgbClr val="000000">
                      <a:alpha val="43137"/>
                    </a:srgbClr>
                  </a:outerShdw>
                </a:effectLst>
              </a:rPr>
              <a:t> </a:t>
            </a:r>
            <a:r>
              <a:rPr lang="es-GT" sz="2000" dirty="0" smtClean="0">
                <a:solidFill>
                  <a:srgbClr val="FFC000"/>
                </a:solidFill>
                <a:effectLst>
                  <a:outerShdw blurRad="38100" dist="38100" dir="2700000" algn="tl">
                    <a:srgbClr val="000000">
                      <a:alpha val="43137"/>
                    </a:srgbClr>
                  </a:outerShdw>
                </a:effectLst>
              </a:rPr>
              <a:t>los ca</a:t>
            </a:r>
            <a:r>
              <a:rPr lang="es-GT" sz="2000" dirty="0" smtClean="0">
                <a:solidFill>
                  <a:srgbClr val="FFC000"/>
                </a:solidFill>
                <a:effectLst>
                  <a:outerShdw blurRad="38100" dist="38100" dir="2700000" algn="tl">
                    <a:srgbClr val="000000">
                      <a:alpha val="43137"/>
                    </a:srgbClr>
                  </a:outerShdw>
                </a:effectLst>
              </a:rPr>
              <a:t>mpos cultivados de caña de azúcar en el Salvador,</a:t>
            </a:r>
            <a:r>
              <a:rPr lang="es-GT" sz="2000" dirty="0" smtClean="0">
                <a:effectLst>
                  <a:outerShdw blurRad="38100" dist="38100" dir="2700000" algn="tl">
                    <a:srgbClr val="000000">
                      <a:alpha val="43137"/>
                    </a:srgbClr>
                  </a:outerShdw>
                </a:effectLst>
              </a:rPr>
              <a:t> </a:t>
            </a:r>
            <a:r>
              <a:rPr lang="es-GT" sz="2000" dirty="0" smtClean="0">
                <a:solidFill>
                  <a:srgbClr val="FF0000"/>
                </a:solidFill>
                <a:effectLst>
                  <a:outerShdw blurRad="38100" dist="38100" dir="2700000" algn="tl">
                    <a:srgbClr val="000000">
                      <a:alpha val="43137"/>
                    </a:srgbClr>
                  </a:outerShdw>
                </a:effectLst>
              </a:rPr>
              <a:t>tendrán una productivida</a:t>
            </a:r>
            <a:r>
              <a:rPr lang="es-GT" sz="2000" dirty="0">
                <a:solidFill>
                  <a:srgbClr val="FF0000"/>
                </a:solidFill>
                <a:effectLst>
                  <a:outerShdw blurRad="38100" dist="38100" dir="2700000" algn="tl">
                    <a:srgbClr val="000000">
                      <a:alpha val="43137"/>
                    </a:srgbClr>
                  </a:outerShdw>
                </a:effectLst>
              </a:rPr>
              <a:t>d</a:t>
            </a:r>
            <a:r>
              <a:rPr lang="es-GT" sz="2000" dirty="0" smtClean="0">
                <a:effectLst>
                  <a:outerShdw blurRad="38100" dist="38100" dir="2700000" algn="tl">
                    <a:srgbClr val="000000">
                      <a:alpha val="43137"/>
                    </a:srgbClr>
                  </a:outerShdw>
                </a:effectLst>
              </a:rPr>
              <a:t> </a:t>
            </a:r>
            <a:r>
              <a:rPr lang="es-GT" sz="2000" dirty="0" smtClean="0">
                <a:solidFill>
                  <a:srgbClr val="FF0000"/>
                </a:solidFill>
                <a:effectLst>
                  <a:outerShdw blurRad="38100" dist="38100" dir="2700000" algn="tl">
                    <a:srgbClr val="000000">
                      <a:alpha val="43137"/>
                    </a:srgbClr>
                  </a:outerShdw>
                </a:effectLst>
              </a:rPr>
              <a:t>de 22,226 lb de azúcar/</a:t>
            </a:r>
            <a:r>
              <a:rPr lang="es-GT" sz="2000" dirty="0" smtClean="0">
                <a:solidFill>
                  <a:srgbClr val="FF0000"/>
                </a:solidFill>
                <a:effectLst>
                  <a:outerShdw blurRad="38100" dist="38100" dir="2700000" algn="tl">
                    <a:srgbClr val="000000">
                      <a:alpha val="43137"/>
                    </a:srgbClr>
                  </a:outerShdw>
                </a:effectLst>
              </a:rPr>
              <a:t>Mz</a:t>
            </a:r>
            <a:r>
              <a:rPr lang="es-GT" sz="2000" dirty="0" smtClean="0">
                <a:solidFill>
                  <a:srgbClr val="FF0000"/>
                </a:solidFill>
                <a:effectLst>
                  <a:outerShdw blurRad="38100" dist="38100" dir="2700000" algn="tl">
                    <a:srgbClr val="000000">
                      <a:alpha val="43137"/>
                    </a:srgbClr>
                  </a:outerShdw>
                </a:effectLst>
              </a:rPr>
              <a:t> envasada en ciclo de 12 meses de producción.</a:t>
            </a:r>
            <a:endParaRPr lang="es-GT" sz="2000" dirty="0">
              <a:solidFill>
                <a:srgbClr val="FF0000"/>
              </a:solidFill>
              <a:effectLst>
                <a:outerShdw blurRad="38100" dist="38100" dir="2700000" algn="tl">
                  <a:srgbClr val="000000">
                    <a:alpha val="43137"/>
                  </a:srgbClr>
                </a:outerShdw>
              </a:effectLst>
            </a:endParaRPr>
          </a:p>
        </p:txBody>
      </p:sp>
      <p:sp>
        <p:nvSpPr>
          <p:cNvPr id="5" name="Text Box 4"/>
          <p:cNvSpPr txBox="1">
            <a:spLocks noChangeArrowheads="1"/>
          </p:cNvSpPr>
          <p:nvPr/>
        </p:nvSpPr>
        <p:spPr bwMode="auto">
          <a:xfrm>
            <a:off x="3346054" y="5805264"/>
            <a:ext cx="3170162" cy="276999"/>
          </a:xfrm>
          <a:prstGeom prst="rect">
            <a:avLst/>
          </a:prstGeom>
          <a:noFill/>
          <a:ln w="9525">
            <a:noFill/>
            <a:miter lim="800000"/>
            <a:headEnd/>
            <a:tailEnd/>
          </a:ln>
          <a:effectLst/>
        </p:spPr>
        <p:txBody>
          <a:bodyPr wrap="none">
            <a:spAutoFit/>
          </a:bodyPr>
          <a:lstStyle/>
          <a:p>
            <a:pPr algn="ctr"/>
            <a:r>
              <a:rPr lang="es-ES" sz="1200" b="1" dirty="0"/>
              <a:t>SI TÚ VISIÓN ES PARA UN AÑO, SIEMBRA MAIZ</a:t>
            </a:r>
          </a:p>
        </p:txBody>
      </p:sp>
      <p:sp>
        <p:nvSpPr>
          <p:cNvPr id="6" name="Text Box 5"/>
          <p:cNvSpPr txBox="1">
            <a:spLocks noChangeArrowheads="1"/>
          </p:cNvSpPr>
          <p:nvPr/>
        </p:nvSpPr>
        <p:spPr bwMode="auto">
          <a:xfrm>
            <a:off x="1331640" y="6145559"/>
            <a:ext cx="7289800" cy="307777"/>
          </a:xfrm>
          <a:prstGeom prst="rect">
            <a:avLst/>
          </a:prstGeom>
          <a:noFill/>
          <a:ln w="9525">
            <a:noFill/>
            <a:miter lim="800000"/>
            <a:headEnd/>
            <a:tailEnd/>
          </a:ln>
          <a:effectLst/>
        </p:spPr>
        <p:txBody>
          <a:bodyPr>
            <a:spAutoFit/>
          </a:bodyPr>
          <a:lstStyle/>
          <a:p>
            <a:pPr algn="ctr"/>
            <a:r>
              <a:rPr lang="es-ES" sz="1400" b="1" dirty="0"/>
              <a:t>SÍ TÚ VISIÓN ES PARA DIEZ AÑOS, SIEMBRA UN BOSQUE</a:t>
            </a:r>
          </a:p>
        </p:txBody>
      </p:sp>
      <p:sp>
        <p:nvSpPr>
          <p:cNvPr id="7" name="Text Box 6"/>
          <p:cNvSpPr txBox="1">
            <a:spLocks noChangeArrowheads="1"/>
          </p:cNvSpPr>
          <p:nvPr/>
        </p:nvSpPr>
        <p:spPr bwMode="auto">
          <a:xfrm>
            <a:off x="899592" y="6474822"/>
            <a:ext cx="8496300" cy="338554"/>
          </a:xfrm>
          <a:prstGeom prst="rect">
            <a:avLst/>
          </a:prstGeom>
          <a:noFill/>
          <a:ln w="9525">
            <a:noFill/>
            <a:miter lim="800000"/>
            <a:headEnd/>
            <a:tailEnd/>
          </a:ln>
          <a:effectLst/>
        </p:spPr>
        <p:txBody>
          <a:bodyPr>
            <a:spAutoFit/>
          </a:bodyPr>
          <a:lstStyle/>
          <a:p>
            <a:pPr algn="ctr"/>
            <a:r>
              <a:rPr lang="es-ES" sz="1600" b="1" dirty="0"/>
              <a:t>SÍ TU VISIÓN ES PARA TODA LA ETERNIDAD, SIEMBRA LA PALABRA DE DIOS Y PRACTICALA</a:t>
            </a:r>
            <a:endParaRPr lang="es-ES" sz="1600" dirty="0"/>
          </a:p>
        </p:txBody>
      </p:sp>
    </p:spTree>
    <p:extLst>
      <p:ext uri="{BB962C8B-B14F-4D97-AF65-F5344CB8AC3E}">
        <p14:creationId xmlns:p14="http://schemas.microsoft.com/office/powerpoint/2010/main" val="2549256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lnSpcReduction="10000"/>
          </a:bodyPr>
          <a:lstStyle/>
          <a:p>
            <a:r>
              <a:rPr lang="es-ES" sz="3200" b="1" dirty="0" smtClean="0">
                <a:solidFill>
                  <a:prstClr val="white"/>
                </a:solidFill>
              </a:rPr>
              <a:t>Posicionamiento Estratégico del desempeño</a:t>
            </a:r>
            <a:endParaRPr lang="es-ES" sz="3200" dirty="0">
              <a:solidFill>
                <a:prstClr val="white"/>
              </a:solidFill>
            </a:endParaRPr>
          </a:p>
        </p:txBody>
      </p:sp>
      <p:pic>
        <p:nvPicPr>
          <p:cNvPr id="10" name="Picture 6"/>
          <p:cNvPicPr>
            <a:picLocks noChangeAspect="1" noChangeArrowheads="1"/>
          </p:cNvPicPr>
          <p:nvPr/>
        </p:nvPicPr>
        <p:blipFill>
          <a:blip r:embed="rId4"/>
          <a:srcRect/>
          <a:stretch>
            <a:fillRect/>
          </a:stretch>
        </p:blipFill>
        <p:spPr bwMode="auto">
          <a:xfrm>
            <a:off x="1475656" y="116632"/>
            <a:ext cx="7210533" cy="6205116"/>
          </a:xfrm>
          <a:prstGeom prst="rect">
            <a:avLst/>
          </a:prstGeom>
          <a:noFill/>
          <a:ln w="9525" algn="ctr">
            <a:noFill/>
            <a:miter lim="800000"/>
            <a:headEnd/>
            <a:tailEnd/>
          </a:ln>
          <a:effectLst/>
        </p:spPr>
      </p:pic>
      <p:sp>
        <p:nvSpPr>
          <p:cNvPr id="11" name="10 Rectángulo"/>
          <p:cNvSpPr/>
          <p:nvPr/>
        </p:nvSpPr>
        <p:spPr>
          <a:xfrm>
            <a:off x="3007568" y="2348879"/>
            <a:ext cx="2209800" cy="6229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12" name="11 Rectángulo"/>
          <p:cNvSpPr/>
          <p:nvPr/>
        </p:nvSpPr>
        <p:spPr>
          <a:xfrm>
            <a:off x="3007568" y="4253880"/>
            <a:ext cx="2209800" cy="103819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13" name="12 Rectángulo"/>
          <p:cNvSpPr/>
          <p:nvPr/>
        </p:nvSpPr>
        <p:spPr>
          <a:xfrm>
            <a:off x="5674568" y="4406279"/>
            <a:ext cx="2209800" cy="6229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14" name="13 Rectángulo"/>
          <p:cNvSpPr/>
          <p:nvPr/>
        </p:nvSpPr>
        <p:spPr>
          <a:xfrm>
            <a:off x="5674568" y="2348879"/>
            <a:ext cx="2209800" cy="6229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childTnLst>
                          </p:cTn>
                        </p:par>
                        <p:par>
                          <p:cTn id="12" fill="hold">
                            <p:stCondLst>
                              <p:cond delay="4000"/>
                            </p:stCondLst>
                            <p:childTnLst>
                              <p:par>
                                <p:cTn id="13" presetID="10" presetClass="exit" presetSubtype="0" fill="hold" grpId="0" nodeType="afterEffect">
                                  <p:stCondLst>
                                    <p:cond delay="0"/>
                                  </p:stCondLst>
                                  <p:childTnLst>
                                    <p:animEffect transition="out" filter="fade">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childTnLst>
                          </p:cTn>
                        </p:par>
                        <p:par>
                          <p:cTn id="16" fill="hold">
                            <p:stCondLst>
                              <p:cond delay="6000"/>
                            </p:stCondLst>
                            <p:childTnLst>
                              <p:par>
                                <p:cTn id="17" presetID="10" presetClass="exit" presetSubtype="0" fill="hold" grpId="0" nodeType="afterEffect">
                                  <p:stCondLst>
                                    <p:cond delay="0"/>
                                  </p:stCondLst>
                                  <p:childTnLst>
                                    <p:animEffect transition="out" filter="fade">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lnSpcReduction="10000"/>
          </a:bodyPr>
          <a:lstStyle/>
          <a:p>
            <a:r>
              <a:rPr sz="3200" b="1" dirty="0" smtClean="0">
                <a:solidFill>
                  <a:prstClr val="white"/>
                </a:solidFill>
              </a:rPr>
              <a:t>Marco de desempeño del trabajo</a:t>
            </a:r>
            <a:endParaRPr sz="3200" dirty="0">
              <a:solidFill>
                <a:prstClr val="white"/>
              </a:solidFill>
            </a:endParaRPr>
          </a:p>
        </p:txBody>
      </p:sp>
      <p:pic>
        <p:nvPicPr>
          <p:cNvPr id="3" name="Picture 5"/>
          <p:cNvPicPr>
            <a:picLocks noChangeAspect="1" noChangeArrowheads="1"/>
          </p:cNvPicPr>
          <p:nvPr/>
        </p:nvPicPr>
        <p:blipFill>
          <a:blip r:embed="rId4"/>
          <a:srcRect/>
          <a:stretch>
            <a:fillRect/>
          </a:stretch>
        </p:blipFill>
        <p:spPr bwMode="auto">
          <a:xfrm>
            <a:off x="1763688" y="764704"/>
            <a:ext cx="6889750" cy="5468937"/>
          </a:xfrm>
          <a:prstGeom prst="rect">
            <a:avLst/>
          </a:prstGeom>
          <a:noFill/>
          <a:ln w="9525" algn="ctr">
            <a:noFill/>
            <a:miter lim="800000"/>
            <a:headEnd/>
            <a:tailEnd/>
          </a:ln>
          <a:effectLst/>
        </p:spPr>
      </p:pic>
      <p:pic>
        <p:nvPicPr>
          <p:cNvPr id="8" name="Picture 7"/>
          <p:cNvPicPr>
            <a:picLocks noChangeAspect="1" noChangeArrowheads="1"/>
          </p:cNvPicPr>
          <p:nvPr/>
        </p:nvPicPr>
        <p:blipFill>
          <a:blip r:embed="rId5"/>
          <a:srcRect/>
          <a:stretch>
            <a:fillRect/>
          </a:stretch>
        </p:blipFill>
        <p:spPr bwMode="auto">
          <a:xfrm>
            <a:off x="2927623" y="1905074"/>
            <a:ext cx="2005012" cy="731838"/>
          </a:xfrm>
          <a:prstGeom prst="rect">
            <a:avLst/>
          </a:prstGeom>
          <a:noFill/>
          <a:ln w="9525" algn="ctr">
            <a:noFill/>
            <a:miter lim="800000"/>
            <a:headEnd/>
            <a:tailEnd/>
          </a:ln>
          <a:effectLst/>
        </p:spPr>
      </p:pic>
      <p:pic>
        <p:nvPicPr>
          <p:cNvPr id="9" name="Picture 8"/>
          <p:cNvPicPr>
            <a:picLocks noChangeAspect="1" noChangeArrowheads="1"/>
          </p:cNvPicPr>
          <p:nvPr/>
        </p:nvPicPr>
        <p:blipFill>
          <a:blip r:embed="rId6"/>
          <a:srcRect/>
          <a:stretch>
            <a:fillRect/>
          </a:stretch>
        </p:blipFill>
        <p:spPr bwMode="auto">
          <a:xfrm>
            <a:off x="5373960" y="1893962"/>
            <a:ext cx="2438400" cy="731837"/>
          </a:xfrm>
          <a:prstGeom prst="rect">
            <a:avLst/>
          </a:prstGeom>
          <a:noFill/>
          <a:ln w="9525" algn="ctr">
            <a:noFill/>
            <a:miter lim="800000"/>
            <a:headEnd/>
            <a:tailEnd/>
          </a:ln>
          <a:effectLst/>
        </p:spPr>
      </p:pic>
      <p:pic>
        <p:nvPicPr>
          <p:cNvPr id="10" name="Picture 9"/>
          <p:cNvPicPr>
            <a:picLocks noChangeAspect="1" noChangeArrowheads="1"/>
          </p:cNvPicPr>
          <p:nvPr/>
        </p:nvPicPr>
        <p:blipFill>
          <a:blip r:embed="rId7"/>
          <a:srcRect/>
          <a:stretch>
            <a:fillRect/>
          </a:stretch>
        </p:blipFill>
        <p:spPr bwMode="auto">
          <a:xfrm>
            <a:off x="3132410" y="4221435"/>
            <a:ext cx="1695450" cy="731838"/>
          </a:xfrm>
          <a:prstGeom prst="rect">
            <a:avLst/>
          </a:prstGeom>
          <a:noFill/>
          <a:ln w="9525" algn="ctr">
            <a:noFill/>
            <a:miter lim="800000"/>
            <a:headEnd/>
            <a:tailEnd/>
          </a:ln>
          <a:effectLst/>
        </p:spPr>
      </p:pic>
      <p:pic>
        <p:nvPicPr>
          <p:cNvPr id="11" name="Picture 10"/>
          <p:cNvPicPr>
            <a:picLocks noChangeAspect="1" noChangeArrowheads="1"/>
          </p:cNvPicPr>
          <p:nvPr/>
        </p:nvPicPr>
        <p:blipFill>
          <a:blip r:embed="rId8"/>
          <a:srcRect/>
          <a:stretch>
            <a:fillRect/>
          </a:stretch>
        </p:blipFill>
        <p:spPr bwMode="auto">
          <a:xfrm>
            <a:off x="5735910" y="4221435"/>
            <a:ext cx="1500188" cy="731838"/>
          </a:xfrm>
          <a:prstGeom prst="rect">
            <a:avLst/>
          </a:prstGeom>
          <a:noFill/>
          <a:ln w="9525" algn="ctr">
            <a:noFill/>
            <a:miter lim="800000"/>
            <a:headEnd/>
            <a:tailEnd/>
          </a:ln>
          <a:effectLst/>
        </p:spPr>
      </p:pic>
      <p:sp>
        <p:nvSpPr>
          <p:cNvPr id="4" name="3 Rectángulo"/>
          <p:cNvSpPr/>
          <p:nvPr/>
        </p:nvSpPr>
        <p:spPr>
          <a:xfrm>
            <a:off x="2846363" y="1866528"/>
            <a:ext cx="23622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7" name="6 Rectángulo"/>
          <p:cNvSpPr/>
          <p:nvPr/>
        </p:nvSpPr>
        <p:spPr>
          <a:xfrm>
            <a:off x="5437163" y="1845791"/>
            <a:ext cx="24384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5" name="4 Rectángulo"/>
          <p:cNvSpPr/>
          <p:nvPr/>
        </p:nvSpPr>
        <p:spPr>
          <a:xfrm>
            <a:off x="2846363" y="3633192"/>
            <a:ext cx="2362200" cy="15240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6" name="5 Rectángulo"/>
          <p:cNvSpPr/>
          <p:nvPr/>
        </p:nvSpPr>
        <p:spPr>
          <a:xfrm>
            <a:off x="5513363" y="4039592"/>
            <a:ext cx="23622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987137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par>
                          <p:cTn id="12" fill="hold">
                            <p:stCondLst>
                              <p:cond delay="4000"/>
                            </p:stCondLst>
                            <p:childTnLst>
                              <p:par>
                                <p:cTn id="13" presetID="10" presetClass="exit" presetSubtype="0" fill="hold" grpId="0" nodeType="after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par>
                          <p:cTn id="16" fill="hold">
                            <p:stCondLst>
                              <p:cond delay="6000"/>
                            </p:stCondLst>
                            <p:childTnLst>
                              <p:par>
                                <p:cTn id="17" presetID="10" presetClass="exit" presetSubtype="0" fill="hold" grpId="0" nodeType="after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2920" y="357166"/>
            <a:ext cx="8183880" cy="536448"/>
          </a:xfrm>
          <a:ln>
            <a:solidFill>
              <a:srgbClr val="FF0000"/>
            </a:solidFill>
          </a:ln>
        </p:spPr>
        <p:txBody>
          <a:bodyPr>
            <a:normAutofit fontScale="90000"/>
          </a:bodyPr>
          <a:lstStyle/>
          <a:p>
            <a:pPr algn="ctr"/>
            <a:r>
              <a:rPr lang="es-GT" sz="2800" b="1" dirty="0" smtClean="0"/>
              <a:t>ENFOQUE Y PERSPECTIVA ESTRETEGÍCA EN NUESTRO CRECIMIENTO SOSTENIDO</a:t>
            </a:r>
            <a:endParaRPr lang="es-GT" sz="2800" b="1" dirty="0"/>
          </a:p>
        </p:txBody>
      </p:sp>
      <p:graphicFrame>
        <p:nvGraphicFramePr>
          <p:cNvPr id="7" name="6 Marcador de contenido"/>
          <p:cNvGraphicFramePr>
            <a:graphicFrameLocks noGrp="1"/>
          </p:cNvGraphicFramePr>
          <p:nvPr>
            <p:ph sz="half" idx="1"/>
          </p:nvPr>
        </p:nvGraphicFramePr>
        <p:xfrm>
          <a:off x="514350" y="1428750"/>
          <a:ext cx="3932238"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Marcador de contenido"/>
          <p:cNvGraphicFramePr>
            <a:graphicFrameLocks noGrp="1"/>
          </p:cNvGraphicFramePr>
          <p:nvPr>
            <p:ph sz="half" idx="2"/>
          </p:nvPr>
        </p:nvGraphicFramePr>
        <p:xfrm>
          <a:off x="4756150" y="1428750"/>
          <a:ext cx="3930650" cy="43894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6 Marcador de contenido"/>
          <p:cNvGraphicFramePr>
            <a:graphicFrameLocks/>
          </p:cNvGraphicFramePr>
          <p:nvPr/>
        </p:nvGraphicFramePr>
        <p:xfrm>
          <a:off x="1258864" y="2428868"/>
          <a:ext cx="2384442" cy="27559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7 Marcador de contenido"/>
          <p:cNvGraphicFramePr>
            <a:graphicFrameLocks/>
          </p:cNvGraphicFramePr>
          <p:nvPr/>
        </p:nvGraphicFramePr>
        <p:xfrm>
          <a:off x="5643570" y="1857364"/>
          <a:ext cx="2143140" cy="278608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13 CuadroTexto"/>
          <p:cNvSpPr txBox="1"/>
          <p:nvPr/>
        </p:nvSpPr>
        <p:spPr>
          <a:xfrm>
            <a:off x="642910" y="3500438"/>
            <a:ext cx="3344505" cy="369332"/>
          </a:xfrm>
          <a:prstGeom prst="rect">
            <a:avLst/>
          </a:pr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wrap="none" rtlCol="0">
            <a:spAutoFit/>
          </a:bodyPr>
          <a:lstStyle/>
          <a:p>
            <a:pPr fontAlgn="base">
              <a:spcBef>
                <a:spcPct val="0"/>
              </a:spcBef>
              <a:spcAft>
                <a:spcPct val="0"/>
              </a:spcAft>
            </a:pPr>
            <a:r>
              <a:rPr lang="es-GT" dirty="0" smtClean="0">
                <a:solidFill>
                  <a:srgbClr val="FFFFFF"/>
                </a:solidFill>
              </a:rPr>
              <a:t>INNOVACIÓN EN EL VALOR</a:t>
            </a:r>
            <a:endParaRPr lang="es-GT" dirty="0">
              <a:solidFill>
                <a:srgbClr val="FFFFFF"/>
              </a:solidFill>
            </a:endParaRPr>
          </a:p>
        </p:txBody>
      </p:sp>
      <p:sp>
        <p:nvSpPr>
          <p:cNvPr id="15" name="14 CuadroTexto"/>
          <p:cNvSpPr txBox="1"/>
          <p:nvPr/>
        </p:nvSpPr>
        <p:spPr>
          <a:xfrm>
            <a:off x="5286380" y="2859472"/>
            <a:ext cx="3143272" cy="156966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fontAlgn="base">
              <a:spcBef>
                <a:spcPct val="0"/>
              </a:spcBef>
              <a:spcAft>
                <a:spcPct val="0"/>
              </a:spcAft>
            </a:pPr>
            <a:r>
              <a:rPr lang="es-GT" sz="1200" dirty="0" smtClean="0">
                <a:solidFill>
                  <a:srgbClr val="FFFFFF"/>
                </a:solidFill>
              </a:rPr>
              <a:t>La innovación en el valor es más que hacer algo nuevo.  Es alinear todos los sistemas hacia el objetivo de lograr cambios cualitativos y cuantitativos en nuestra organización; todo esto siempre con el enfoque de aumentar el valor a nuestro producto final </a:t>
            </a:r>
            <a:endParaRPr lang="es-GT" dirty="0">
              <a:solidFill>
                <a:srgbClr val="FFFFFF"/>
              </a:solidFill>
            </a:endParaRPr>
          </a:p>
        </p:txBody>
      </p:sp>
    </p:spTree>
    <p:extLst>
      <p:ext uri="{BB962C8B-B14F-4D97-AF65-F5344CB8AC3E}">
        <p14:creationId xmlns:p14="http://schemas.microsoft.com/office/powerpoint/2010/main" val="2002655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8"/>
                                        </p:tgtEl>
                                      </p:cBhvr>
                                    </p:animEffect>
                                    <p:set>
                                      <p:cBhvr>
                                        <p:cTn id="23" dur="1" fill="hold">
                                          <p:stCondLst>
                                            <p:cond delay="1999"/>
                                          </p:stCondLst>
                                        </p:cTn>
                                        <p:tgtEl>
                                          <p:spTgt spid="8"/>
                                        </p:tgtEl>
                                        <p:attrNameLst>
                                          <p:attrName>style.visibility</p:attrName>
                                        </p:attrNameLst>
                                      </p:cBhvr>
                                      <p:to>
                                        <p:strVal val="hidden"/>
                                      </p:to>
                                    </p:se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9" presetClass="path" presetSubtype="0" accel="50000" decel="50000" fill="hold" grpId="1" nodeType="withEffect">
                                  <p:stCondLst>
                                    <p:cond delay="0"/>
                                  </p:stCondLst>
                                  <p:childTnLst>
                                    <p:animMotion origin="layout" path="M 4.44444E-6 9.06568E-7 L 0.22413 0.12326 " pathEditMode="relative" rAng="0" ptsTypes="AA">
                                      <p:cBhvr>
                                        <p:cTn id="36" dur="2000" fill="hold"/>
                                        <p:tgtEl>
                                          <p:spTgt spid="9"/>
                                        </p:tgtEl>
                                        <p:attrNameLst>
                                          <p:attrName>ppt_x</p:attrName>
                                          <p:attrName>ppt_y</p:attrName>
                                        </p:attrNameLst>
                                      </p:cBhvr>
                                      <p:rCtr x="11200" y="6200"/>
                                    </p:animMotion>
                                  </p:childTnLst>
                                </p:cTn>
                              </p:par>
                              <p:par>
                                <p:cTn id="37" presetID="49" presetClass="path" presetSubtype="0" accel="50000" decel="50000" fill="hold" grpId="1" nodeType="withEffect">
                                  <p:stCondLst>
                                    <p:cond delay="0"/>
                                  </p:stCondLst>
                                  <p:childTnLst>
                                    <p:animMotion origin="layout" path="M 5E-6 -4.25532E-6 L -0.24219 -0.08926 " pathEditMode="relative" rAng="0" ptsTypes="AA">
                                      <p:cBhvr>
                                        <p:cTn id="38" dur="2000" fill="hold"/>
                                        <p:tgtEl>
                                          <p:spTgt spid="10"/>
                                        </p:tgtEl>
                                        <p:attrNameLst>
                                          <p:attrName>ppt_x</p:attrName>
                                          <p:attrName>ppt_y</p:attrName>
                                        </p:attrNameLst>
                                      </p:cBhvr>
                                      <p:rCtr x="-12100" y="-4500"/>
                                    </p:animMotion>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par>
                                <p:cTn id="43" presetID="2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Graphic spid="7" grpId="1">
        <p:bldAsOne/>
      </p:bldGraphic>
      <p:bldGraphic spid="8" grpId="0">
        <p:bldAsOne/>
      </p:bldGraphic>
      <p:bldGraphic spid="8" grpId="1">
        <p:bldAsOne/>
      </p:bldGraphic>
      <p:bldGraphic spid="9" grpId="0">
        <p:bldAsOne/>
      </p:bldGraphic>
      <p:bldGraphic spid="9" grpId="1">
        <p:bldAsOne/>
      </p:bldGraphic>
      <p:bldGraphic spid="10" grpId="0">
        <p:bldAsOne/>
      </p:bldGraphic>
      <p:bldGraphic spid="10" grpId="1">
        <p:bldAsOne/>
      </p:bldGraphic>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14 Flecha circular"/>
          <p:cNvSpPr/>
          <p:nvPr/>
        </p:nvSpPr>
        <p:spPr>
          <a:xfrm rot="21312621">
            <a:off x="4177856" y="2196028"/>
            <a:ext cx="3771658" cy="3771658"/>
          </a:xfrm>
          <a:prstGeom prst="circularArrow">
            <a:avLst>
              <a:gd name="adj1" fmla="val 5202"/>
              <a:gd name="adj2" fmla="val 336015"/>
              <a:gd name="adj3" fmla="val 4014266"/>
              <a:gd name="adj4" fmla="val 2253829"/>
              <a:gd name="adj5" fmla="val 6068"/>
            </a:avLst>
          </a:pr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Flecha circular"/>
          <p:cNvSpPr/>
          <p:nvPr/>
        </p:nvSpPr>
        <p:spPr>
          <a:xfrm rot="1293843">
            <a:off x="2873592" y="821774"/>
            <a:ext cx="3771658" cy="3771658"/>
          </a:xfrm>
          <a:prstGeom prst="circularArrow">
            <a:avLst>
              <a:gd name="adj1" fmla="val 5202"/>
              <a:gd name="adj2" fmla="val 336015"/>
              <a:gd name="adj3" fmla="val 12297380"/>
              <a:gd name="adj4" fmla="val 10771160"/>
              <a:gd name="adj5" fmla="val 6068"/>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extBox 1"/>
          <p:cNvSpPr txBox="1"/>
          <p:nvPr/>
        </p:nvSpPr>
        <p:spPr>
          <a:xfrm rot="16200000">
            <a:off x="-2146014" y="2450815"/>
            <a:ext cx="5486400" cy="1041969"/>
          </a:xfrm>
          <a:prstGeom prst="rect">
            <a:avLst/>
          </a:prstGeom>
          <a:noFill/>
        </p:spPr>
        <p:txBody>
          <a:bodyPr wrap="square" rtlCol="0" anchor="b" anchorCtr="0">
            <a:normAutofit lnSpcReduction="10000"/>
          </a:bodyPr>
          <a:lstStyle/>
          <a:p>
            <a:r>
              <a:rPr sz="3200" b="1" dirty="0" smtClean="0">
                <a:solidFill>
                  <a:prstClr val="white"/>
                </a:solidFill>
              </a:rPr>
              <a:t>INNOVACIÓN EN EL VALOR AL CLIENTE</a:t>
            </a:r>
            <a:endParaRPr sz="3200" dirty="0">
              <a:solidFill>
                <a:prstClr val="white"/>
              </a:solidFill>
            </a:endParaRPr>
          </a:p>
        </p:txBody>
      </p:sp>
      <p:pic>
        <p:nvPicPr>
          <p:cNvPr id="9" name="Picture 8"/>
          <p:cNvPicPr>
            <a:picLocks noChangeAspect="1" noChangeArrowheads="1"/>
          </p:cNvPicPr>
          <p:nvPr/>
        </p:nvPicPr>
        <p:blipFill>
          <a:blip r:embed="rId4"/>
          <a:srcRect/>
          <a:stretch>
            <a:fillRect/>
          </a:stretch>
        </p:blipFill>
        <p:spPr bwMode="auto">
          <a:xfrm>
            <a:off x="5373960" y="1893962"/>
            <a:ext cx="2438400" cy="731837"/>
          </a:xfrm>
          <a:prstGeom prst="rect">
            <a:avLst/>
          </a:prstGeom>
          <a:noFill/>
          <a:ln w="9525" algn="ctr">
            <a:noFill/>
            <a:miter lim="800000"/>
            <a:headEnd/>
            <a:tailEnd/>
          </a:ln>
          <a:effectLst/>
        </p:spPr>
      </p:pic>
      <p:pic>
        <p:nvPicPr>
          <p:cNvPr id="10" name="Picture 9"/>
          <p:cNvPicPr>
            <a:picLocks noChangeAspect="1" noChangeArrowheads="1"/>
          </p:cNvPicPr>
          <p:nvPr/>
        </p:nvPicPr>
        <p:blipFill>
          <a:blip r:embed="rId5"/>
          <a:srcRect/>
          <a:stretch>
            <a:fillRect/>
          </a:stretch>
        </p:blipFill>
        <p:spPr bwMode="auto">
          <a:xfrm>
            <a:off x="3132410" y="4221435"/>
            <a:ext cx="1695450" cy="731838"/>
          </a:xfrm>
          <a:prstGeom prst="rect">
            <a:avLst/>
          </a:prstGeom>
          <a:noFill/>
          <a:ln w="9525" algn="ctr">
            <a:noFill/>
            <a:miter lim="800000"/>
            <a:headEnd/>
            <a:tailEnd/>
          </a:ln>
          <a:effectLst/>
        </p:spPr>
      </p:pic>
      <p:pic>
        <p:nvPicPr>
          <p:cNvPr id="11" name="Picture 10"/>
          <p:cNvPicPr>
            <a:picLocks noChangeAspect="1" noChangeArrowheads="1"/>
          </p:cNvPicPr>
          <p:nvPr/>
        </p:nvPicPr>
        <p:blipFill>
          <a:blip r:embed="rId6"/>
          <a:srcRect/>
          <a:stretch>
            <a:fillRect/>
          </a:stretch>
        </p:blipFill>
        <p:spPr bwMode="auto">
          <a:xfrm>
            <a:off x="5735910" y="4221435"/>
            <a:ext cx="1500188" cy="731838"/>
          </a:xfrm>
          <a:prstGeom prst="rect">
            <a:avLst/>
          </a:prstGeom>
          <a:noFill/>
          <a:ln w="9525" algn="ctr">
            <a:noFill/>
            <a:miter lim="800000"/>
            <a:headEnd/>
            <a:tailEnd/>
          </a:ln>
          <a:effectLst/>
        </p:spPr>
      </p:pic>
      <p:sp>
        <p:nvSpPr>
          <p:cNvPr id="7" name="6 Rectángulo"/>
          <p:cNvSpPr/>
          <p:nvPr/>
        </p:nvSpPr>
        <p:spPr>
          <a:xfrm>
            <a:off x="5437163" y="1845791"/>
            <a:ext cx="24384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sp>
        <p:nvSpPr>
          <p:cNvPr id="5" name="4 Rectángulo"/>
          <p:cNvSpPr/>
          <p:nvPr/>
        </p:nvSpPr>
        <p:spPr>
          <a:xfrm>
            <a:off x="2846363" y="3633192"/>
            <a:ext cx="2362200" cy="15240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sp>
        <p:nvSpPr>
          <p:cNvPr id="6" name="5 Rectángulo"/>
          <p:cNvSpPr/>
          <p:nvPr/>
        </p:nvSpPr>
        <p:spPr>
          <a:xfrm>
            <a:off x="5513363" y="4039592"/>
            <a:ext cx="23622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dirty="0">
              <a:solidFill>
                <a:srgbClr val="262626"/>
              </a:solidFill>
            </a:endParaRPr>
          </a:p>
        </p:txBody>
      </p:sp>
      <p:sp>
        <p:nvSpPr>
          <p:cNvPr id="13" name="12 CuadroTexto"/>
          <p:cNvSpPr txBox="1"/>
          <p:nvPr/>
        </p:nvSpPr>
        <p:spPr>
          <a:xfrm>
            <a:off x="6650642" y="5374957"/>
            <a:ext cx="2529870" cy="646331"/>
          </a:xfrm>
          <a:prstGeom prst="rect">
            <a:avLst/>
          </a:prstGeom>
          <a:noFill/>
        </p:spPr>
        <p:txBody>
          <a:bodyPr wrap="square" rtlCol="0">
            <a:spAutoFit/>
          </a:bodyPr>
          <a:lstStyle/>
          <a:p>
            <a:pPr algn="ctr"/>
            <a:r>
              <a:rPr lang="es-GT" dirty="0" smtClean="0"/>
              <a:t>ESTRATEGIA DE DIFERENCIACIÓN</a:t>
            </a:r>
            <a:endParaRPr lang="es-GT" dirty="0"/>
          </a:p>
        </p:txBody>
      </p:sp>
      <p:sp>
        <p:nvSpPr>
          <p:cNvPr id="14" name="13 CuadroTexto"/>
          <p:cNvSpPr txBox="1"/>
          <p:nvPr/>
        </p:nvSpPr>
        <p:spPr>
          <a:xfrm>
            <a:off x="1187624" y="620688"/>
            <a:ext cx="2529870" cy="646331"/>
          </a:xfrm>
          <a:prstGeom prst="rect">
            <a:avLst/>
          </a:prstGeom>
          <a:noFill/>
        </p:spPr>
        <p:txBody>
          <a:bodyPr wrap="square" rtlCol="0">
            <a:spAutoFit/>
          </a:bodyPr>
          <a:lstStyle/>
          <a:p>
            <a:pPr algn="ctr"/>
            <a:r>
              <a:rPr lang="es-GT" dirty="0" smtClean="0"/>
              <a:t>ESTRATEGIA DE REDUCCIÓN DE COSTOS</a:t>
            </a:r>
            <a:endParaRPr lang="es-GT" dirty="0"/>
          </a:p>
        </p:txBody>
      </p:sp>
      <p:graphicFrame>
        <p:nvGraphicFramePr>
          <p:cNvPr id="12" name="6 Marcador de contenido"/>
          <p:cNvGraphicFramePr>
            <a:graphicFrameLocks/>
          </p:cNvGraphicFramePr>
          <p:nvPr>
            <p:extLst>
              <p:ext uri="{D42A27DB-BD31-4B8C-83A1-F6EECF244321}">
                <p14:modId xmlns:p14="http://schemas.microsoft.com/office/powerpoint/2010/main" val="1108475813"/>
              </p:ext>
            </p:extLst>
          </p:nvPr>
        </p:nvGraphicFramePr>
        <p:xfrm>
          <a:off x="1259632" y="692696"/>
          <a:ext cx="7853018" cy="5113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4499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12"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heme/_rels/theme3.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nforme de estado del proyec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4.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217tgp_cube_dark">
  <a:themeElements>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17tgp_cube_dark">
  <a:themeElements>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1562</Words>
  <Application>Microsoft Office PowerPoint</Application>
  <PresentationFormat>Presentación en pantalla (4:3)</PresentationFormat>
  <Paragraphs>304</Paragraphs>
  <Slides>28</Slides>
  <Notes>15</Notes>
  <HiddenSlides>0</HiddenSlides>
  <MMClips>0</MMClips>
  <ScaleCrop>false</ScaleCrop>
  <HeadingPairs>
    <vt:vector size="6" baseType="variant">
      <vt:variant>
        <vt:lpstr>Tema</vt:lpstr>
      </vt:variant>
      <vt:variant>
        <vt:i4>10</vt:i4>
      </vt:variant>
      <vt:variant>
        <vt:lpstr>Servidores OLE incrustados</vt:lpstr>
      </vt:variant>
      <vt:variant>
        <vt:i4>1</vt:i4>
      </vt:variant>
      <vt:variant>
        <vt:lpstr>Títulos de diapositiva</vt:lpstr>
      </vt:variant>
      <vt:variant>
        <vt:i4>28</vt:i4>
      </vt:variant>
    </vt:vector>
  </HeadingPairs>
  <TitlesOfParts>
    <vt:vector size="39" baseType="lpstr">
      <vt:lpstr>Presentación de PowerPoint 2010</vt:lpstr>
      <vt:lpstr>1_Presentación de PowerPoint 2010</vt:lpstr>
      <vt:lpstr>ClassicPhotoAlbum</vt:lpstr>
      <vt:lpstr>Técnico</vt:lpstr>
      <vt:lpstr>217tgp_cube_dark</vt:lpstr>
      <vt:lpstr>1_217tgp_cube_dark</vt:lpstr>
      <vt:lpstr>2_Presentación de PowerPoint 2010</vt:lpstr>
      <vt:lpstr>3_Presentación de PowerPoint 2010</vt:lpstr>
      <vt:lpstr>4_Presentación de PowerPoint 2010</vt:lpstr>
      <vt:lpstr>Informe de estado del proyecto</vt:lpstr>
      <vt:lpstr>Imagen</vt:lpstr>
      <vt:lpstr>AGENDA DE DESARROLLO</vt:lpstr>
      <vt:lpstr>presentación de PLANIFICACIÓN ESTRETÉGICA  AVANZADA  LA META</vt:lpstr>
      <vt:lpstr>Presentación de PowerPoint</vt:lpstr>
      <vt:lpstr>Presentación de PowerPoint</vt:lpstr>
      <vt:lpstr>Presentación de PowerPoint</vt:lpstr>
      <vt:lpstr>Presentación de PowerPoint</vt:lpstr>
      <vt:lpstr>Presentación de PowerPoint</vt:lpstr>
      <vt:lpstr>ENFOQUE Y PERSPECTIVA ESTRETEGÍCA EN NUESTRO CRECIMIENTO SOSTENIDO</vt:lpstr>
      <vt:lpstr>Presentación de PowerPoint</vt:lpstr>
      <vt:lpstr>Servicio con excelecia</vt:lpstr>
      <vt:lpstr>Presentación de PowerPoint</vt:lpstr>
      <vt:lpstr>Presentación de PowerPoint</vt:lpstr>
      <vt:lpstr>Presentación de PowerPoint</vt:lpstr>
      <vt:lpstr>Presentación de PowerPoint</vt:lpstr>
      <vt:lpstr>ENFOQUE SISTEMICO EN EL TRABAJO</vt:lpstr>
      <vt:lpstr>NIVEL DE CONOCIMIENTO DE NUESTROS PROCESOS</vt:lpstr>
      <vt:lpstr>Presentación de PowerPoint</vt:lpstr>
      <vt:lpstr>FUENTES DE OPORTUNIDADES DEL MERCADO</vt:lpstr>
      <vt:lpstr>METAS IMPORTANTES EN TODA EMPRESA AGRÍCOLA-INDUSTRIAL</vt:lpstr>
      <vt:lpstr>Presentación de PowerPoint</vt:lpstr>
      <vt:lpstr>Presentación de PowerPoint</vt:lpstr>
      <vt:lpstr>Presentación de PowerPoint</vt:lpstr>
      <vt:lpstr>ESCALERA DE LEALTAD CLIENTE - PROVEEDOR</vt:lpstr>
      <vt:lpstr>Presentación de PowerPoint</vt:lpstr>
      <vt:lpstr>INERCIA ACTIVA (PORQUE LAS BUENAS ORGANIZACIONES  DEJAN DE SER BUENAS)</vt:lpstr>
      <vt:lpstr>INDICADORES DE DESEMPEÑO</vt:lpstr>
      <vt:lpstr>MODELO DE PLANEACIÓN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2011-04-29T02:06:23Z</dcterms:created>
  <dcterms:modified xsi:type="dcterms:W3CDTF">2011-07-22T19:04:05Z</dcterms:modified>
</cp:coreProperties>
</file>